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6"/>
  </p:notesMasterIdLst>
  <p:sldIdLst>
    <p:sldId id="256" r:id="rId5"/>
    <p:sldId id="259" r:id="rId6"/>
    <p:sldId id="260" r:id="rId7"/>
    <p:sldId id="261" r:id="rId8"/>
    <p:sldId id="262" r:id="rId9"/>
    <p:sldId id="298" r:id="rId10"/>
    <p:sldId id="263" r:id="rId11"/>
    <p:sldId id="264" r:id="rId12"/>
    <p:sldId id="299" r:id="rId13"/>
    <p:sldId id="265" r:id="rId14"/>
    <p:sldId id="266" r:id="rId15"/>
    <p:sldId id="293" r:id="rId16"/>
    <p:sldId id="304" r:id="rId17"/>
    <p:sldId id="276" r:id="rId18"/>
    <p:sldId id="277" r:id="rId19"/>
    <p:sldId id="278" r:id="rId20"/>
    <p:sldId id="270" r:id="rId21"/>
    <p:sldId id="279" r:id="rId22"/>
    <p:sldId id="280" r:id="rId23"/>
    <p:sldId id="281" r:id="rId24"/>
    <p:sldId id="282" r:id="rId25"/>
    <p:sldId id="283" r:id="rId26"/>
    <p:sldId id="284" r:id="rId27"/>
    <p:sldId id="269" r:id="rId28"/>
    <p:sldId id="285" r:id="rId29"/>
    <p:sldId id="286" r:id="rId30"/>
    <p:sldId id="287" r:id="rId31"/>
    <p:sldId id="301" r:id="rId32"/>
    <p:sldId id="288" r:id="rId33"/>
    <p:sldId id="267" r:id="rId34"/>
    <p:sldId id="289" r:id="rId35"/>
    <p:sldId id="290" r:id="rId36"/>
    <p:sldId id="291" r:id="rId37"/>
    <p:sldId id="294" r:id="rId38"/>
    <p:sldId id="295" r:id="rId39"/>
    <p:sldId id="296" r:id="rId40"/>
    <p:sldId id="297" r:id="rId41"/>
    <p:sldId id="274" r:id="rId42"/>
    <p:sldId id="275" r:id="rId43"/>
    <p:sldId id="300" r:id="rId44"/>
    <p:sldId id="302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483"/>
    <a:srgbClr val="145579"/>
    <a:srgbClr val="204E79"/>
    <a:srgbClr val="005493"/>
    <a:srgbClr val="F8F9FA"/>
    <a:srgbClr val="F2F2F2"/>
    <a:srgbClr val="121619"/>
    <a:srgbClr val="F7F3F2"/>
    <a:srgbClr val="F6F2FF"/>
    <a:srgbClr val="ED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3A31C-5F24-4552-91BB-017E1C32E40A}" v="33" dt="2023-10-15T22:31:46.43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77"/>
    <p:restoredTop sz="96327"/>
  </p:normalViewPr>
  <p:slideViewPr>
    <p:cSldViewPr>
      <p:cViewPr varScale="1">
        <p:scale>
          <a:sx n="97" d="100"/>
          <a:sy n="97" d="100"/>
        </p:scale>
        <p:origin x="1005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deep Sandhu" userId="ec979bb244425b3f" providerId="LiveId" clId="{7365A983-CB0E-403C-9E94-1F54140EA2DE}"/>
    <pc:docChg chg="undo redo custSel addSld delSld modSld">
      <pc:chgData name="Rajdeep Sandhu" userId="ec979bb244425b3f" providerId="LiveId" clId="{7365A983-CB0E-403C-9E94-1F54140EA2DE}" dt="2023-03-06T01:43:23.770" v="4323" actId="1076"/>
      <pc:docMkLst>
        <pc:docMk/>
      </pc:docMkLst>
      <pc:sldChg chg="addSp delSp modSp mod modClrScheme chgLayout">
        <pc:chgData name="Rajdeep Sandhu" userId="ec979bb244425b3f" providerId="LiveId" clId="{7365A983-CB0E-403C-9E94-1F54140EA2DE}" dt="2023-03-06T01:38:07.875" v="4192" actId="26606"/>
        <pc:sldMkLst>
          <pc:docMk/>
          <pc:sldMk cId="3237914124" sldId="256"/>
        </pc:sldMkLst>
        <pc:spChg chg="mod">
          <ac:chgData name="Rajdeep Sandhu" userId="ec979bb244425b3f" providerId="LiveId" clId="{7365A983-CB0E-403C-9E94-1F54140EA2DE}" dt="2023-03-06T01:38:07.875" v="4192" actId="26606"/>
          <ac:spMkLst>
            <pc:docMk/>
            <pc:sldMk cId="3237914124" sldId="256"/>
            <ac:spMk id="2" creationId="{2FE973FE-1F8B-4DED-8DC0-71E987678976}"/>
          </ac:spMkLst>
        </pc:spChg>
        <pc:spChg chg="mod">
          <ac:chgData name="Rajdeep Sandhu" userId="ec979bb244425b3f" providerId="LiveId" clId="{7365A983-CB0E-403C-9E94-1F54140EA2DE}" dt="2023-03-06T01:38:07.875" v="4192" actId="26606"/>
          <ac:spMkLst>
            <pc:docMk/>
            <pc:sldMk cId="3237914124" sldId="256"/>
            <ac:spMk id="3" creationId="{93383873-F31C-4E31-B4BA-B40D502705CE}"/>
          </ac:spMkLst>
        </pc:spChg>
        <pc:spChg chg="add del mod">
          <ac:chgData name="Rajdeep Sandhu" userId="ec979bb244425b3f" providerId="LiveId" clId="{7365A983-CB0E-403C-9E94-1F54140EA2DE}" dt="2023-03-06T01:38:07.875" v="4192" actId="26606"/>
          <ac:spMkLst>
            <pc:docMk/>
            <pc:sldMk cId="3237914124" sldId="256"/>
            <ac:spMk id="5" creationId="{BD64C726-FA75-171B-C491-25008B730A7D}"/>
          </ac:spMkLst>
        </pc:spChg>
        <pc:spChg chg="add del mod">
          <ac:chgData name="Rajdeep Sandhu" userId="ec979bb244425b3f" providerId="LiveId" clId="{7365A983-CB0E-403C-9E94-1F54140EA2DE}" dt="2023-03-06T01:37:54.940" v="4190" actId="26606"/>
          <ac:spMkLst>
            <pc:docMk/>
            <pc:sldMk cId="3237914124" sldId="256"/>
            <ac:spMk id="8" creationId="{BD64C726-FA75-171B-C491-25008B730A7D}"/>
          </ac:spMkLst>
        </pc:spChg>
      </pc:sldChg>
      <pc:sldChg chg="addSp delSp modSp mod modClrScheme chgLayout">
        <pc:chgData name="Rajdeep Sandhu" userId="ec979bb244425b3f" providerId="LiveId" clId="{7365A983-CB0E-403C-9E94-1F54140EA2DE}" dt="2023-03-06T01:37:45.758" v="4188" actId="26606"/>
        <pc:sldMkLst>
          <pc:docMk/>
          <pc:sldMk cId="3053275682" sldId="261"/>
        </pc:sldMkLst>
        <pc:spChg chg="mod">
          <ac:chgData name="Rajdeep Sandhu" userId="ec979bb244425b3f" providerId="LiveId" clId="{7365A983-CB0E-403C-9E94-1F54140EA2DE}" dt="2023-03-06T01:37:45.758" v="4188" actId="26606"/>
          <ac:spMkLst>
            <pc:docMk/>
            <pc:sldMk cId="3053275682" sldId="261"/>
            <ac:spMk id="2" creationId="{2873BEC0-94F5-4226-A9E7-51B66045EF49}"/>
          </ac:spMkLst>
        </pc:spChg>
        <pc:spChg chg="mod">
          <ac:chgData name="Rajdeep Sandhu" userId="ec979bb244425b3f" providerId="LiveId" clId="{7365A983-CB0E-403C-9E94-1F54140EA2DE}" dt="2023-03-06T01:37:45.758" v="4188" actId="26606"/>
          <ac:spMkLst>
            <pc:docMk/>
            <pc:sldMk cId="3053275682" sldId="261"/>
            <ac:spMk id="4" creationId="{A311C53D-47D8-7B4A-B568-D9C50E110CC0}"/>
          </ac:spMkLst>
        </pc:spChg>
        <pc:spChg chg="mod">
          <ac:chgData name="Rajdeep Sandhu" userId="ec979bb244425b3f" providerId="LiveId" clId="{7365A983-CB0E-403C-9E94-1F54140EA2DE}" dt="2023-03-06T01:37:45.758" v="4188" actId="26606"/>
          <ac:spMkLst>
            <pc:docMk/>
            <pc:sldMk cId="3053275682" sldId="261"/>
            <ac:spMk id="8" creationId="{C7B9C153-C85C-3240-8E7E-523FBC004564}"/>
          </ac:spMkLst>
        </pc:spChg>
        <pc:spChg chg="add del mod">
          <ac:chgData name="Rajdeep Sandhu" userId="ec979bb244425b3f" providerId="LiveId" clId="{7365A983-CB0E-403C-9E94-1F54140EA2DE}" dt="2023-03-06T01:37:24.395" v="4181" actId="26606"/>
          <ac:spMkLst>
            <pc:docMk/>
            <pc:sldMk cId="3053275682" sldId="261"/>
            <ac:spMk id="13" creationId="{C3DB10AB-3B26-536A-CF21-52B8487ABBA7}"/>
          </ac:spMkLst>
        </pc:spChg>
        <pc:spChg chg="add del mod">
          <ac:chgData name="Rajdeep Sandhu" userId="ec979bb244425b3f" providerId="LiveId" clId="{7365A983-CB0E-403C-9E94-1F54140EA2DE}" dt="2023-03-06T01:37:24.395" v="4181" actId="26606"/>
          <ac:spMkLst>
            <pc:docMk/>
            <pc:sldMk cId="3053275682" sldId="261"/>
            <ac:spMk id="15" creationId="{E06F6C83-FFC0-D507-B0F9-6F7BC25BA133}"/>
          </ac:spMkLst>
        </pc:spChg>
        <pc:picChg chg="mod ord">
          <ac:chgData name="Rajdeep Sandhu" userId="ec979bb244425b3f" providerId="LiveId" clId="{7365A983-CB0E-403C-9E94-1F54140EA2DE}" dt="2023-03-06T01:37:45.758" v="4188" actId="26606"/>
          <ac:picMkLst>
            <pc:docMk/>
            <pc:sldMk cId="3053275682" sldId="261"/>
            <ac:picMk id="7" creationId="{F57D2AAC-90A4-4846-970F-EEFF077D0406}"/>
          </ac:picMkLst>
        </pc:picChg>
      </pc:sldChg>
      <pc:sldChg chg="addSp delSp modSp mod">
        <pc:chgData name="Rajdeep Sandhu" userId="ec979bb244425b3f" providerId="LiveId" clId="{7365A983-CB0E-403C-9E94-1F54140EA2DE}" dt="2023-03-05T13:08:32.466" v="2430" actId="20577"/>
        <pc:sldMkLst>
          <pc:docMk/>
          <pc:sldMk cId="3288665831" sldId="263"/>
        </pc:sldMkLst>
        <pc:spChg chg="add del mod">
          <ac:chgData name="Rajdeep Sandhu" userId="ec979bb244425b3f" providerId="LiveId" clId="{7365A983-CB0E-403C-9E94-1F54140EA2DE}" dt="2023-03-04T17:09:08.491" v="643"/>
          <ac:spMkLst>
            <pc:docMk/>
            <pc:sldMk cId="3288665831" sldId="263"/>
            <ac:spMk id="3" creationId="{F6B19A08-D0E9-C9AF-3526-7D8786508DBB}"/>
          </ac:spMkLst>
        </pc:spChg>
        <pc:spChg chg="add del mod">
          <ac:chgData name="Rajdeep Sandhu" userId="ec979bb244425b3f" providerId="LiveId" clId="{7365A983-CB0E-403C-9E94-1F54140EA2DE}" dt="2023-03-04T17:11:21.540" v="647"/>
          <ac:spMkLst>
            <pc:docMk/>
            <pc:sldMk cId="3288665831" sldId="263"/>
            <ac:spMk id="4" creationId="{0B832732-7B85-F118-5798-1EE14DCC1DBF}"/>
          </ac:spMkLst>
        </pc:spChg>
        <pc:spChg chg="mod">
          <ac:chgData name="Rajdeep Sandhu" userId="ec979bb244425b3f" providerId="LiveId" clId="{7365A983-CB0E-403C-9E94-1F54140EA2DE}" dt="2023-03-05T13:08:32.466" v="2430" actId="20577"/>
          <ac:spMkLst>
            <pc:docMk/>
            <pc:sldMk cId="3288665831" sldId="263"/>
            <ac:spMk id="5" creationId="{1B07C49E-AFFC-EC46-8930-E4D428F5F943}"/>
          </ac:spMkLst>
        </pc:spChg>
        <pc:spChg chg="add del">
          <ac:chgData name="Rajdeep Sandhu" userId="ec979bb244425b3f" providerId="LiveId" clId="{7365A983-CB0E-403C-9E94-1F54140EA2DE}" dt="2023-03-04T17:11:53.928" v="651"/>
          <ac:spMkLst>
            <pc:docMk/>
            <pc:sldMk cId="3288665831" sldId="263"/>
            <ac:spMk id="7" creationId="{F08ED322-F5DB-4146-F890-96D8CE0358D5}"/>
          </ac:spMkLst>
        </pc:spChg>
        <pc:spChg chg="add del">
          <ac:chgData name="Rajdeep Sandhu" userId="ec979bb244425b3f" providerId="LiveId" clId="{7365A983-CB0E-403C-9E94-1F54140EA2DE}" dt="2023-03-04T17:12:55.515" v="653"/>
          <ac:spMkLst>
            <pc:docMk/>
            <pc:sldMk cId="3288665831" sldId="263"/>
            <ac:spMk id="8" creationId="{AB271E0E-BD12-4116-45E4-F092177FA838}"/>
          </ac:spMkLst>
        </pc:spChg>
        <pc:spChg chg="add del">
          <ac:chgData name="Rajdeep Sandhu" userId="ec979bb244425b3f" providerId="LiveId" clId="{7365A983-CB0E-403C-9E94-1F54140EA2DE}" dt="2023-03-04T17:16:35.742" v="774"/>
          <ac:spMkLst>
            <pc:docMk/>
            <pc:sldMk cId="3288665831" sldId="263"/>
            <ac:spMk id="9" creationId="{44DC8557-DCD6-D554-69D9-6B29DAC16A9E}"/>
          </ac:spMkLst>
        </pc:spChg>
        <pc:spChg chg="add del">
          <ac:chgData name="Rajdeep Sandhu" userId="ec979bb244425b3f" providerId="LiveId" clId="{7365A983-CB0E-403C-9E94-1F54140EA2DE}" dt="2023-03-04T17:16:40.306" v="776"/>
          <ac:spMkLst>
            <pc:docMk/>
            <pc:sldMk cId="3288665831" sldId="263"/>
            <ac:spMk id="10" creationId="{A6A2BB71-BD06-03E5-F06D-FFA24734C612}"/>
          </ac:spMkLst>
        </pc:spChg>
        <pc:spChg chg="add del">
          <ac:chgData name="Rajdeep Sandhu" userId="ec979bb244425b3f" providerId="LiveId" clId="{7365A983-CB0E-403C-9E94-1F54140EA2DE}" dt="2023-03-04T17:17:04.399" v="778"/>
          <ac:spMkLst>
            <pc:docMk/>
            <pc:sldMk cId="3288665831" sldId="263"/>
            <ac:spMk id="11" creationId="{97CB628B-93A9-4516-4107-D0B90C7D2CCC}"/>
          </ac:spMkLst>
        </pc:spChg>
        <pc:spChg chg="add mod">
          <ac:chgData name="Rajdeep Sandhu" userId="ec979bb244425b3f" providerId="LiveId" clId="{7365A983-CB0E-403C-9E94-1F54140EA2DE}" dt="2023-03-04T17:57:20.213" v="1063" actId="1076"/>
          <ac:spMkLst>
            <pc:docMk/>
            <pc:sldMk cId="3288665831" sldId="263"/>
            <ac:spMk id="14" creationId="{47DF0C80-82BB-C3B1-BE82-546BC873066A}"/>
          </ac:spMkLst>
        </pc:spChg>
        <pc:picChg chg="add mod">
          <ac:chgData name="Rajdeep Sandhu" userId="ec979bb244425b3f" providerId="LiveId" clId="{7365A983-CB0E-403C-9E94-1F54140EA2DE}" dt="2023-03-04T17:57:08.612" v="1062" actId="1076"/>
          <ac:picMkLst>
            <pc:docMk/>
            <pc:sldMk cId="3288665831" sldId="263"/>
            <ac:picMk id="13" creationId="{2CCE2A6A-C838-1843-11BD-52DA6513EC19}"/>
          </ac:picMkLst>
        </pc:picChg>
      </pc:sldChg>
      <pc:sldChg chg="addSp delSp modSp mod modClrScheme chgLayout">
        <pc:chgData name="Rajdeep Sandhu" userId="ec979bb244425b3f" providerId="LiveId" clId="{7365A983-CB0E-403C-9E94-1F54140EA2DE}" dt="2023-03-06T01:36:35.813" v="4174" actId="26606"/>
        <pc:sldMkLst>
          <pc:docMk/>
          <pc:sldMk cId="2987552906" sldId="264"/>
        </pc:sldMkLst>
        <pc:spChg chg="mod">
          <ac:chgData name="Rajdeep Sandhu" userId="ec979bb244425b3f" providerId="LiveId" clId="{7365A983-CB0E-403C-9E94-1F54140EA2DE}" dt="2023-03-06T01:36:35.813" v="4174" actId="26606"/>
          <ac:spMkLst>
            <pc:docMk/>
            <pc:sldMk cId="2987552906" sldId="264"/>
            <ac:spMk id="2" creationId="{65F66AA8-EBEF-5C40-A8EA-9C70243211B5}"/>
          </ac:spMkLst>
        </pc:spChg>
        <pc:spChg chg="mod">
          <ac:chgData name="Rajdeep Sandhu" userId="ec979bb244425b3f" providerId="LiveId" clId="{7365A983-CB0E-403C-9E94-1F54140EA2DE}" dt="2023-03-06T01:36:35.813" v="4174" actId="26606"/>
          <ac:spMkLst>
            <pc:docMk/>
            <pc:sldMk cId="2987552906" sldId="264"/>
            <ac:spMk id="4" creationId="{EE021CA9-7CB7-1046-8FA0-21F127C19A59}"/>
          </ac:spMkLst>
        </pc:spChg>
        <pc:spChg chg="add del mod">
          <ac:chgData name="Rajdeep Sandhu" userId="ec979bb244425b3f" providerId="LiveId" clId="{7365A983-CB0E-403C-9E94-1F54140EA2DE}" dt="2023-03-06T01:36:35.813" v="4174" actId="26606"/>
          <ac:spMkLst>
            <pc:docMk/>
            <pc:sldMk cId="2987552906" sldId="264"/>
            <ac:spMk id="5" creationId="{1B07C49E-AFFC-EC46-8930-E4D428F5F943}"/>
          </ac:spMkLst>
        </pc:spChg>
        <pc:spChg chg="add del mod">
          <ac:chgData name="Rajdeep Sandhu" userId="ec979bb244425b3f" providerId="LiveId" clId="{7365A983-CB0E-403C-9E94-1F54140EA2DE}" dt="2023-03-06T01:36:28.184" v="4172" actId="26606"/>
          <ac:spMkLst>
            <pc:docMk/>
            <pc:sldMk cId="2987552906" sldId="264"/>
            <ac:spMk id="8" creationId="{9D1BED9B-AF0F-27D8-570A-37D3E7365E9E}"/>
          </ac:spMkLst>
        </pc:spChg>
        <pc:spChg chg="add del mod">
          <ac:chgData name="Rajdeep Sandhu" userId="ec979bb244425b3f" providerId="LiveId" clId="{7365A983-CB0E-403C-9E94-1F54140EA2DE}" dt="2023-03-06T01:36:35.813" v="4174" actId="26606"/>
          <ac:spMkLst>
            <pc:docMk/>
            <pc:sldMk cId="2987552906" sldId="264"/>
            <ac:spMk id="10" creationId="{0272AAF6-AE2A-F789-CC53-12B1A9B8FD1C}"/>
          </ac:spMkLst>
        </pc:spChg>
        <pc:spChg chg="add del mod">
          <ac:chgData name="Rajdeep Sandhu" userId="ec979bb244425b3f" providerId="LiveId" clId="{7365A983-CB0E-403C-9E94-1F54140EA2DE}" dt="2023-03-06T01:36:22.304" v="4170" actId="26606"/>
          <ac:spMkLst>
            <pc:docMk/>
            <pc:sldMk cId="2987552906" sldId="264"/>
            <ac:spMk id="11" creationId="{4199B0DE-A604-B7E0-8C96-00BEA815B55A}"/>
          </ac:spMkLst>
        </pc:spChg>
        <pc:graphicFrameChg chg="add del mod">
          <ac:chgData name="Rajdeep Sandhu" userId="ec979bb244425b3f" providerId="LiveId" clId="{7365A983-CB0E-403C-9E94-1F54140EA2DE}" dt="2023-03-06T01:36:22.304" v="4170" actId="26606"/>
          <ac:graphicFrameMkLst>
            <pc:docMk/>
            <pc:sldMk cId="2987552906" sldId="264"/>
            <ac:graphicFrameMk id="7" creationId="{4A71B632-A56D-21C6-DD8A-9DAFEE6B8BAD}"/>
          </ac:graphicFrameMkLst>
        </pc:graphicFrameChg>
        <pc:graphicFrameChg chg="add del mod">
          <ac:chgData name="Rajdeep Sandhu" userId="ec979bb244425b3f" providerId="LiveId" clId="{7365A983-CB0E-403C-9E94-1F54140EA2DE}" dt="2023-03-06T01:36:28.184" v="4172" actId="26606"/>
          <ac:graphicFrameMkLst>
            <pc:docMk/>
            <pc:sldMk cId="2987552906" sldId="264"/>
            <ac:graphicFrameMk id="9" creationId="{2BC09627-C715-C63E-9D3C-FFE6066116A3}"/>
          </ac:graphicFrameMkLst>
        </pc:graphicFrameChg>
        <pc:graphicFrameChg chg="add del mod">
          <ac:chgData name="Rajdeep Sandhu" userId="ec979bb244425b3f" providerId="LiveId" clId="{7365A983-CB0E-403C-9E94-1F54140EA2DE}" dt="2023-03-06T01:36:35.813" v="4174" actId="26606"/>
          <ac:graphicFrameMkLst>
            <pc:docMk/>
            <pc:sldMk cId="2987552906" sldId="264"/>
            <ac:graphicFrameMk id="12" creationId="{5F3CADBF-EA4F-B915-F369-9B7FC456BE00}"/>
          </ac:graphicFrameMkLst>
        </pc:graphicFrameChg>
      </pc:sldChg>
      <pc:sldChg chg="modSp mod">
        <pc:chgData name="Rajdeep Sandhu" userId="ec979bb244425b3f" providerId="LiveId" clId="{7365A983-CB0E-403C-9E94-1F54140EA2DE}" dt="2023-03-05T12:28:43.732" v="1728"/>
        <pc:sldMkLst>
          <pc:docMk/>
          <pc:sldMk cId="1578726356" sldId="265"/>
        </pc:sldMkLst>
        <pc:spChg chg="mod">
          <ac:chgData name="Rajdeep Sandhu" userId="ec979bb244425b3f" providerId="LiveId" clId="{7365A983-CB0E-403C-9E94-1F54140EA2DE}" dt="2023-03-05T12:28:43.732" v="1728"/>
          <ac:spMkLst>
            <pc:docMk/>
            <pc:sldMk cId="1578726356" sldId="265"/>
            <ac:spMk id="5" creationId="{1B07C49E-AFFC-EC46-8930-E4D428F5F943}"/>
          </ac:spMkLst>
        </pc:spChg>
      </pc:sldChg>
      <pc:sldChg chg="addSp delSp modSp mod">
        <pc:chgData name="Rajdeep Sandhu" userId="ec979bb244425b3f" providerId="LiveId" clId="{7365A983-CB0E-403C-9E94-1F54140EA2DE}" dt="2023-03-06T01:35:03.805" v="4157" actId="26606"/>
        <pc:sldMkLst>
          <pc:docMk/>
          <pc:sldMk cId="779971636" sldId="266"/>
        </pc:sldMkLst>
        <pc:spChg chg="mod">
          <ac:chgData name="Rajdeep Sandhu" userId="ec979bb244425b3f" providerId="LiveId" clId="{7365A983-CB0E-403C-9E94-1F54140EA2DE}" dt="2023-03-06T01:35:03.805" v="4157" actId="26606"/>
          <ac:spMkLst>
            <pc:docMk/>
            <pc:sldMk cId="779971636" sldId="266"/>
            <ac:spMk id="2" creationId="{65F66AA8-EBEF-5C40-A8EA-9C70243211B5}"/>
          </ac:spMkLst>
        </pc:spChg>
        <pc:spChg chg="mod">
          <ac:chgData name="Rajdeep Sandhu" userId="ec979bb244425b3f" providerId="LiveId" clId="{7365A983-CB0E-403C-9E94-1F54140EA2DE}" dt="2023-03-06T01:35:03.805" v="4157" actId="26606"/>
          <ac:spMkLst>
            <pc:docMk/>
            <pc:sldMk cId="779971636" sldId="266"/>
            <ac:spMk id="4" creationId="{2C4E03D3-761E-7549-A4C6-7E585EBC4F01}"/>
          </ac:spMkLst>
        </pc:spChg>
        <pc:spChg chg="add del mod">
          <ac:chgData name="Rajdeep Sandhu" userId="ec979bb244425b3f" providerId="LiveId" clId="{7365A983-CB0E-403C-9E94-1F54140EA2DE}" dt="2023-03-06T01:35:03.805" v="4157" actId="26606"/>
          <ac:spMkLst>
            <pc:docMk/>
            <pc:sldMk cId="779971636" sldId="266"/>
            <ac:spMk id="5" creationId="{1B07C49E-AFFC-EC46-8930-E4D428F5F943}"/>
          </ac:spMkLst>
        </pc:spChg>
        <pc:graphicFrameChg chg="add del">
          <ac:chgData name="Rajdeep Sandhu" userId="ec979bb244425b3f" providerId="LiveId" clId="{7365A983-CB0E-403C-9E94-1F54140EA2DE}" dt="2023-03-06T01:34:58.364" v="4155" actId="26606"/>
          <ac:graphicFrameMkLst>
            <pc:docMk/>
            <pc:sldMk cId="779971636" sldId="266"/>
            <ac:graphicFrameMk id="7" creationId="{B1EA81E5-70E7-16E6-2A3B-A5DC6ECEC844}"/>
          </ac:graphicFrameMkLst>
        </pc:graphicFrameChg>
        <pc:graphicFrameChg chg="add del">
          <ac:chgData name="Rajdeep Sandhu" userId="ec979bb244425b3f" providerId="LiveId" clId="{7365A983-CB0E-403C-9E94-1F54140EA2DE}" dt="2023-03-06T01:35:03.805" v="4157" actId="26606"/>
          <ac:graphicFrameMkLst>
            <pc:docMk/>
            <pc:sldMk cId="779971636" sldId="266"/>
            <ac:graphicFrameMk id="8" creationId="{BD773902-6FEC-9C0C-1FD3-696478228495}"/>
          </ac:graphicFrameMkLst>
        </pc:graphicFrameChg>
      </pc:sldChg>
      <pc:sldChg chg="addSp delSp modSp mod">
        <pc:chgData name="Rajdeep Sandhu" userId="ec979bb244425b3f" providerId="LiveId" clId="{7365A983-CB0E-403C-9E94-1F54140EA2DE}" dt="2023-03-06T01:17:10.508" v="3480" actId="6549"/>
        <pc:sldMkLst>
          <pc:docMk/>
          <pc:sldMk cId="2727850971" sldId="270"/>
        </pc:sldMkLst>
        <pc:spChg chg="mod">
          <ac:chgData name="Rajdeep Sandhu" userId="ec979bb244425b3f" providerId="LiveId" clId="{7365A983-CB0E-403C-9E94-1F54140EA2DE}" dt="2023-03-06T00:47:46.223" v="2894" actId="1076"/>
          <ac:spMkLst>
            <pc:docMk/>
            <pc:sldMk cId="2727850971" sldId="270"/>
            <ac:spMk id="2" creationId="{65F66AA8-EBEF-5C40-A8EA-9C70243211B5}"/>
          </ac:spMkLst>
        </pc:spChg>
        <pc:spChg chg="mod ord">
          <ac:chgData name="Rajdeep Sandhu" userId="ec979bb244425b3f" providerId="LiveId" clId="{7365A983-CB0E-403C-9E94-1F54140EA2DE}" dt="2023-03-06T01:17:10.508" v="3480" actId="6549"/>
          <ac:spMkLst>
            <pc:docMk/>
            <pc:sldMk cId="2727850971" sldId="270"/>
            <ac:spMk id="5" creationId="{1B07C49E-AFFC-EC46-8930-E4D428F5F943}"/>
          </ac:spMkLst>
        </pc:spChg>
        <pc:picChg chg="add del">
          <ac:chgData name="Rajdeep Sandhu" userId="ec979bb244425b3f" providerId="LiveId" clId="{7365A983-CB0E-403C-9E94-1F54140EA2DE}" dt="2023-03-06T00:46:25.539" v="2893" actId="22"/>
          <ac:picMkLst>
            <pc:docMk/>
            <pc:sldMk cId="2727850971" sldId="270"/>
            <ac:picMk id="6" creationId="{BE18D6E3-18F1-8477-015F-9B0BFF76EA82}"/>
          </ac:picMkLst>
        </pc:picChg>
        <pc:picChg chg="add mod">
          <ac:chgData name="Rajdeep Sandhu" userId="ec979bb244425b3f" providerId="LiveId" clId="{7365A983-CB0E-403C-9E94-1F54140EA2DE}" dt="2023-03-06T01:00:57.796" v="3264" actId="1076"/>
          <ac:picMkLst>
            <pc:docMk/>
            <pc:sldMk cId="2727850971" sldId="270"/>
            <ac:picMk id="8" creationId="{70337D48-E2B0-8752-E769-38CD0A2113ED}"/>
          </ac:picMkLst>
        </pc:picChg>
        <pc:picChg chg="add mod">
          <ac:chgData name="Rajdeep Sandhu" userId="ec979bb244425b3f" providerId="LiveId" clId="{7365A983-CB0E-403C-9E94-1F54140EA2DE}" dt="2023-03-06T01:00:13.061" v="3246" actId="571"/>
          <ac:picMkLst>
            <pc:docMk/>
            <pc:sldMk cId="2727850971" sldId="270"/>
            <ac:picMk id="9" creationId="{FA9DDC1D-6C2C-568E-036B-B3737259B1A8}"/>
          </ac:picMkLst>
        </pc:picChg>
      </pc:sldChg>
      <pc:sldChg chg="modSp mod">
        <pc:chgData name="Rajdeep Sandhu" userId="ec979bb244425b3f" providerId="LiveId" clId="{7365A983-CB0E-403C-9E94-1F54140EA2DE}" dt="2023-03-04T18:21:01.756" v="1677" actId="27636"/>
        <pc:sldMkLst>
          <pc:docMk/>
          <pc:sldMk cId="3410008520" sldId="275"/>
        </pc:sldMkLst>
        <pc:spChg chg="mod">
          <ac:chgData name="Rajdeep Sandhu" userId="ec979bb244425b3f" providerId="LiveId" clId="{7365A983-CB0E-403C-9E94-1F54140EA2DE}" dt="2023-03-04T18:21:01.756" v="1677" actId="27636"/>
          <ac:spMkLst>
            <pc:docMk/>
            <pc:sldMk cId="3410008520" sldId="275"/>
            <ac:spMk id="5" creationId="{28684E62-A9F8-4E7A-AB01-78893062A1B4}"/>
          </ac:spMkLst>
        </pc:spChg>
      </pc:sldChg>
      <pc:sldChg chg="addSp delSp modSp mod">
        <pc:chgData name="Rajdeep Sandhu" userId="ec979bb244425b3f" providerId="LiveId" clId="{7365A983-CB0E-403C-9E94-1F54140EA2DE}" dt="2023-03-05T12:48:23.878" v="2136" actId="27636"/>
        <pc:sldMkLst>
          <pc:docMk/>
          <pc:sldMk cId="148114319" sldId="276"/>
        </pc:sldMkLst>
        <pc:spChg chg="add del">
          <ac:chgData name="Rajdeep Sandhu" userId="ec979bb244425b3f" providerId="LiveId" clId="{7365A983-CB0E-403C-9E94-1F54140EA2DE}" dt="2023-03-05T12:36:29.130" v="1782"/>
          <ac:spMkLst>
            <pc:docMk/>
            <pc:sldMk cId="148114319" sldId="276"/>
            <ac:spMk id="3" creationId="{89B8C583-39BB-21A2-61A5-6BAEC66CF4F3}"/>
          </ac:spMkLst>
        </pc:spChg>
        <pc:spChg chg="mod">
          <ac:chgData name="Rajdeep Sandhu" userId="ec979bb244425b3f" providerId="LiveId" clId="{7365A983-CB0E-403C-9E94-1F54140EA2DE}" dt="2023-03-05T12:48:23.878" v="2136" actId="27636"/>
          <ac:spMkLst>
            <pc:docMk/>
            <pc:sldMk cId="148114319" sldId="276"/>
            <ac:spMk id="5" creationId="{1B07C49E-AFFC-EC46-8930-E4D428F5F943}"/>
          </ac:spMkLst>
        </pc:spChg>
        <pc:spChg chg="add del">
          <ac:chgData name="Rajdeep Sandhu" userId="ec979bb244425b3f" providerId="LiveId" clId="{7365A983-CB0E-403C-9E94-1F54140EA2DE}" dt="2023-03-05T12:36:37.147" v="1786"/>
          <ac:spMkLst>
            <pc:docMk/>
            <pc:sldMk cId="148114319" sldId="276"/>
            <ac:spMk id="6" creationId="{DEEBA3C6-E264-F4BB-0837-CC42D3F8F78F}"/>
          </ac:spMkLst>
        </pc:spChg>
      </pc:sldChg>
      <pc:sldChg chg="addSp modSp mod">
        <pc:chgData name="Rajdeep Sandhu" userId="ec979bb244425b3f" providerId="LiveId" clId="{7365A983-CB0E-403C-9E94-1F54140EA2DE}" dt="2023-03-06T01:16:45.621" v="3445" actId="5793"/>
        <pc:sldMkLst>
          <pc:docMk/>
          <pc:sldMk cId="3522971882" sldId="279"/>
        </pc:sldMkLst>
        <pc:spChg chg="mod ord">
          <ac:chgData name="Rajdeep Sandhu" userId="ec979bb244425b3f" providerId="LiveId" clId="{7365A983-CB0E-403C-9E94-1F54140EA2DE}" dt="2023-03-06T01:16:45.621" v="3445" actId="5793"/>
          <ac:spMkLst>
            <pc:docMk/>
            <pc:sldMk cId="3522971882" sldId="279"/>
            <ac:spMk id="5" creationId="{1B07C49E-AFFC-EC46-8930-E4D428F5F943}"/>
          </ac:spMkLst>
        </pc:spChg>
        <pc:picChg chg="add mod">
          <ac:chgData name="Rajdeep Sandhu" userId="ec979bb244425b3f" providerId="LiveId" clId="{7365A983-CB0E-403C-9E94-1F54140EA2DE}" dt="2023-03-06T00:58:01.649" v="3228" actId="1076"/>
          <ac:picMkLst>
            <pc:docMk/>
            <pc:sldMk cId="3522971882" sldId="279"/>
            <ac:picMk id="6" creationId="{32B738E6-A003-15E0-BFA9-F26119C33BED}"/>
          </ac:picMkLst>
        </pc:picChg>
      </pc:sldChg>
      <pc:sldChg chg="addSp modSp mod">
        <pc:chgData name="Rajdeep Sandhu" userId="ec979bb244425b3f" providerId="LiveId" clId="{7365A983-CB0E-403C-9E94-1F54140EA2DE}" dt="2023-03-06T01:19:46.916" v="3658" actId="20577"/>
        <pc:sldMkLst>
          <pc:docMk/>
          <pc:sldMk cId="642773582" sldId="280"/>
        </pc:sldMkLst>
        <pc:spChg chg="mod ord">
          <ac:chgData name="Rajdeep Sandhu" userId="ec979bb244425b3f" providerId="LiveId" clId="{7365A983-CB0E-403C-9E94-1F54140EA2DE}" dt="2023-03-06T01:19:46.916" v="3658" actId="20577"/>
          <ac:spMkLst>
            <pc:docMk/>
            <pc:sldMk cId="642773582" sldId="280"/>
            <ac:spMk id="5" creationId="{1B07C49E-AFFC-EC46-8930-E4D428F5F943}"/>
          </ac:spMkLst>
        </pc:spChg>
        <pc:picChg chg="add mod">
          <ac:chgData name="Rajdeep Sandhu" userId="ec979bb244425b3f" providerId="LiveId" clId="{7365A983-CB0E-403C-9E94-1F54140EA2DE}" dt="2023-03-06T01:14:01.558" v="3424" actId="1076"/>
          <ac:picMkLst>
            <pc:docMk/>
            <pc:sldMk cId="642773582" sldId="280"/>
            <ac:picMk id="6" creationId="{72DE63B3-F501-266E-4C19-096FD6286C49}"/>
          </ac:picMkLst>
        </pc:picChg>
      </pc:sldChg>
      <pc:sldChg chg="addSp delSp modSp mod modClrScheme chgLayout">
        <pc:chgData name="Rajdeep Sandhu" userId="ec979bb244425b3f" providerId="LiveId" clId="{7365A983-CB0E-403C-9E94-1F54140EA2DE}" dt="2023-03-06T01:34:08.516" v="4151" actId="26606"/>
        <pc:sldMkLst>
          <pc:docMk/>
          <pc:sldMk cId="2362798075" sldId="281"/>
        </pc:sldMkLst>
        <pc:spChg chg="mod">
          <ac:chgData name="Rajdeep Sandhu" userId="ec979bb244425b3f" providerId="LiveId" clId="{7365A983-CB0E-403C-9E94-1F54140EA2DE}" dt="2023-03-06T01:34:08.516" v="4151" actId="26606"/>
          <ac:spMkLst>
            <pc:docMk/>
            <pc:sldMk cId="2362798075" sldId="281"/>
            <ac:spMk id="2" creationId="{65F66AA8-EBEF-5C40-A8EA-9C70243211B5}"/>
          </ac:spMkLst>
        </pc:spChg>
        <pc:spChg chg="mod ord">
          <ac:chgData name="Rajdeep Sandhu" userId="ec979bb244425b3f" providerId="LiveId" clId="{7365A983-CB0E-403C-9E94-1F54140EA2DE}" dt="2023-03-06T01:34:08.516" v="4151" actId="26606"/>
          <ac:spMkLst>
            <pc:docMk/>
            <pc:sldMk cId="2362798075" sldId="281"/>
            <ac:spMk id="4" creationId="{C903E2FD-95BF-5C4B-B607-B4C4D1C01224}"/>
          </ac:spMkLst>
        </pc:spChg>
        <pc:spChg chg="mod ord">
          <ac:chgData name="Rajdeep Sandhu" userId="ec979bb244425b3f" providerId="LiveId" clId="{7365A983-CB0E-403C-9E94-1F54140EA2DE}" dt="2023-03-06T01:34:08.516" v="4151" actId="26606"/>
          <ac:spMkLst>
            <pc:docMk/>
            <pc:sldMk cId="2362798075" sldId="281"/>
            <ac:spMk id="5" creationId="{1B07C49E-AFFC-EC46-8930-E4D428F5F943}"/>
          </ac:spMkLst>
        </pc:spChg>
        <pc:spChg chg="add del mod">
          <ac:chgData name="Rajdeep Sandhu" userId="ec979bb244425b3f" providerId="LiveId" clId="{7365A983-CB0E-403C-9E94-1F54140EA2DE}" dt="2023-03-06T01:33:54.369" v="4147" actId="26606"/>
          <ac:spMkLst>
            <pc:docMk/>
            <pc:sldMk cId="2362798075" sldId="281"/>
            <ac:spMk id="11" creationId="{6DB1DD38-5041-520B-BBD4-813565164356}"/>
          </ac:spMkLst>
        </pc:spChg>
        <pc:spChg chg="add del mod">
          <ac:chgData name="Rajdeep Sandhu" userId="ec979bb244425b3f" providerId="LiveId" clId="{7365A983-CB0E-403C-9E94-1F54140EA2DE}" dt="2023-03-06T01:33:54.369" v="4147" actId="26606"/>
          <ac:spMkLst>
            <pc:docMk/>
            <pc:sldMk cId="2362798075" sldId="281"/>
            <ac:spMk id="13" creationId="{E4D2BBF0-58A1-1CF1-329E-BEB55D6E2B1F}"/>
          </ac:spMkLst>
        </pc:spChg>
        <pc:picChg chg="add mod">
          <ac:chgData name="Rajdeep Sandhu" userId="ec979bb244425b3f" providerId="LiveId" clId="{7365A983-CB0E-403C-9E94-1F54140EA2DE}" dt="2023-03-06T01:34:08.516" v="4151" actId="26606"/>
          <ac:picMkLst>
            <pc:docMk/>
            <pc:sldMk cId="2362798075" sldId="281"/>
            <ac:picMk id="6" creationId="{6681403C-B267-8CC6-8BE4-E6DE6C223A44}"/>
          </ac:picMkLst>
        </pc:picChg>
      </pc:sldChg>
      <pc:sldChg chg="addSp modSp mod modClrScheme chgLayout">
        <pc:chgData name="Rajdeep Sandhu" userId="ec979bb244425b3f" providerId="LiveId" clId="{7365A983-CB0E-403C-9E94-1F54140EA2DE}" dt="2023-03-06T01:34:16.831" v="4153" actId="14100"/>
        <pc:sldMkLst>
          <pc:docMk/>
          <pc:sldMk cId="2497896717" sldId="282"/>
        </pc:sldMkLst>
        <pc:spChg chg="mod">
          <ac:chgData name="Rajdeep Sandhu" userId="ec979bb244425b3f" providerId="LiveId" clId="{7365A983-CB0E-403C-9E94-1F54140EA2DE}" dt="2023-03-06T01:33:39.490" v="4145" actId="26606"/>
          <ac:spMkLst>
            <pc:docMk/>
            <pc:sldMk cId="2497896717" sldId="282"/>
            <ac:spMk id="2" creationId="{65F66AA8-EBEF-5C40-A8EA-9C70243211B5}"/>
          </ac:spMkLst>
        </pc:spChg>
        <pc:spChg chg="mod ord">
          <ac:chgData name="Rajdeep Sandhu" userId="ec979bb244425b3f" providerId="LiveId" clId="{7365A983-CB0E-403C-9E94-1F54140EA2DE}" dt="2023-03-06T01:33:39.490" v="4145" actId="26606"/>
          <ac:spMkLst>
            <pc:docMk/>
            <pc:sldMk cId="2497896717" sldId="282"/>
            <ac:spMk id="4" creationId="{B5A83BC8-CBF6-D844-AA13-2B3E45B62A77}"/>
          </ac:spMkLst>
        </pc:spChg>
        <pc:spChg chg="mod ord">
          <ac:chgData name="Rajdeep Sandhu" userId="ec979bb244425b3f" providerId="LiveId" clId="{7365A983-CB0E-403C-9E94-1F54140EA2DE}" dt="2023-03-06T01:34:16.831" v="4153" actId="14100"/>
          <ac:spMkLst>
            <pc:docMk/>
            <pc:sldMk cId="2497896717" sldId="282"/>
            <ac:spMk id="5" creationId="{1B07C49E-AFFC-EC46-8930-E4D428F5F943}"/>
          </ac:spMkLst>
        </pc:spChg>
        <pc:picChg chg="add mod ord">
          <ac:chgData name="Rajdeep Sandhu" userId="ec979bb244425b3f" providerId="LiveId" clId="{7365A983-CB0E-403C-9E94-1F54140EA2DE}" dt="2023-03-06T01:33:39.490" v="4145" actId="26606"/>
          <ac:picMkLst>
            <pc:docMk/>
            <pc:sldMk cId="2497896717" sldId="282"/>
            <ac:picMk id="6" creationId="{76778B93-7031-B0FD-8A45-A90916AE7D61}"/>
          </ac:picMkLst>
        </pc:picChg>
      </pc:sldChg>
      <pc:sldChg chg="addSp delSp modSp mod modClrScheme chgLayout">
        <pc:chgData name="Rajdeep Sandhu" userId="ec979bb244425b3f" providerId="LiveId" clId="{7365A983-CB0E-403C-9E94-1F54140EA2DE}" dt="2023-03-06T01:43:23.770" v="4323" actId="1076"/>
        <pc:sldMkLst>
          <pc:docMk/>
          <pc:sldMk cId="2168977387" sldId="283"/>
        </pc:sldMkLst>
        <pc:spChg chg="mod">
          <ac:chgData name="Rajdeep Sandhu" userId="ec979bb244425b3f" providerId="LiveId" clId="{7365A983-CB0E-403C-9E94-1F54140EA2DE}" dt="2023-03-06T01:33:05.338" v="4137" actId="26606"/>
          <ac:spMkLst>
            <pc:docMk/>
            <pc:sldMk cId="2168977387" sldId="283"/>
            <ac:spMk id="2" creationId="{65F66AA8-EBEF-5C40-A8EA-9C70243211B5}"/>
          </ac:spMkLst>
        </pc:spChg>
        <pc:spChg chg="mod">
          <ac:chgData name="Rajdeep Sandhu" userId="ec979bb244425b3f" providerId="LiveId" clId="{7365A983-CB0E-403C-9E94-1F54140EA2DE}" dt="2023-03-06T01:33:05.338" v="4137" actId="26606"/>
          <ac:spMkLst>
            <pc:docMk/>
            <pc:sldMk cId="2168977387" sldId="283"/>
            <ac:spMk id="4" creationId="{A928B5D5-D62F-D340-9B86-E53618111BAB}"/>
          </ac:spMkLst>
        </pc:spChg>
        <pc:spChg chg="add del mod ord">
          <ac:chgData name="Rajdeep Sandhu" userId="ec979bb244425b3f" providerId="LiveId" clId="{7365A983-CB0E-403C-9E94-1F54140EA2DE}" dt="2023-03-06T01:43:23.770" v="4323" actId="1076"/>
          <ac:spMkLst>
            <pc:docMk/>
            <pc:sldMk cId="2168977387" sldId="283"/>
            <ac:spMk id="5" creationId="{1B07C49E-AFFC-EC46-8930-E4D428F5F943}"/>
          </ac:spMkLst>
        </pc:spChg>
        <pc:spChg chg="add del mod">
          <ac:chgData name="Rajdeep Sandhu" userId="ec979bb244425b3f" providerId="LiveId" clId="{7365A983-CB0E-403C-9E94-1F54140EA2DE}" dt="2023-03-06T01:33:05.338" v="4137" actId="26606"/>
          <ac:spMkLst>
            <pc:docMk/>
            <pc:sldMk cId="2168977387" sldId="283"/>
            <ac:spMk id="11" creationId="{B20FBF00-5330-5A3C-36DB-F3BD2C9C0884}"/>
          </ac:spMkLst>
        </pc:spChg>
        <pc:graphicFrameChg chg="add del">
          <ac:chgData name="Rajdeep Sandhu" userId="ec979bb244425b3f" providerId="LiveId" clId="{7365A983-CB0E-403C-9E94-1F54140EA2DE}" dt="2023-03-06T01:33:00.858" v="4135" actId="26606"/>
          <ac:graphicFrameMkLst>
            <pc:docMk/>
            <pc:sldMk cId="2168977387" sldId="283"/>
            <ac:graphicFrameMk id="7" creationId="{8E67C04C-1153-D905-FA3F-00683460FBD8}"/>
          </ac:graphicFrameMkLst>
        </pc:graphicFrameChg>
        <pc:graphicFrameChg chg="add del mod">
          <ac:chgData name="Rajdeep Sandhu" userId="ec979bb244425b3f" providerId="LiveId" clId="{7365A983-CB0E-403C-9E94-1F54140EA2DE}" dt="2023-03-06T01:33:05.338" v="4137" actId="26606"/>
          <ac:graphicFrameMkLst>
            <pc:docMk/>
            <pc:sldMk cId="2168977387" sldId="283"/>
            <ac:graphicFrameMk id="8" creationId="{43E3A308-5320-A807-8FF1-2AE0A278B451}"/>
          </ac:graphicFrameMkLst>
        </pc:graphicFrameChg>
        <pc:picChg chg="add mod">
          <ac:chgData name="Rajdeep Sandhu" userId="ec979bb244425b3f" providerId="LiveId" clId="{7365A983-CB0E-403C-9E94-1F54140EA2DE}" dt="2023-03-06T01:39:55.719" v="4195" actId="1076"/>
          <ac:picMkLst>
            <pc:docMk/>
            <pc:sldMk cId="2168977387" sldId="283"/>
            <ac:picMk id="6" creationId="{0620639C-E901-E957-EE09-5D7DD4495234}"/>
          </ac:picMkLst>
        </pc:picChg>
      </pc:sldChg>
      <pc:sldChg chg="modSp mod">
        <pc:chgData name="Rajdeep Sandhu" userId="ec979bb244425b3f" providerId="LiveId" clId="{7365A983-CB0E-403C-9E94-1F54140EA2DE}" dt="2023-03-04T17:11:21.686" v="648" actId="27636"/>
        <pc:sldMkLst>
          <pc:docMk/>
          <pc:sldMk cId="3943059777" sldId="290"/>
        </pc:sldMkLst>
        <pc:spChg chg="mod">
          <ac:chgData name="Rajdeep Sandhu" userId="ec979bb244425b3f" providerId="LiveId" clId="{7365A983-CB0E-403C-9E94-1F54140EA2DE}" dt="2023-03-04T17:11:21.686" v="648" actId="27636"/>
          <ac:spMkLst>
            <pc:docMk/>
            <pc:sldMk cId="3943059777" sldId="290"/>
            <ac:spMk id="3" creationId="{4C5E34C5-C497-6442-B752-99A5D43F53C2}"/>
          </ac:spMkLst>
        </pc:spChg>
      </pc:sldChg>
      <pc:sldChg chg="modSp mod">
        <pc:chgData name="Rajdeep Sandhu" userId="ec979bb244425b3f" providerId="LiveId" clId="{7365A983-CB0E-403C-9E94-1F54140EA2DE}" dt="2023-03-05T12:32:55.720" v="1771" actId="27636"/>
        <pc:sldMkLst>
          <pc:docMk/>
          <pc:sldMk cId="1813711241" sldId="293"/>
        </pc:sldMkLst>
        <pc:spChg chg="mod">
          <ac:chgData name="Rajdeep Sandhu" userId="ec979bb244425b3f" providerId="LiveId" clId="{7365A983-CB0E-403C-9E94-1F54140EA2DE}" dt="2023-03-05T12:32:55.720" v="1771" actId="27636"/>
          <ac:spMkLst>
            <pc:docMk/>
            <pc:sldMk cId="1813711241" sldId="293"/>
            <ac:spMk id="5" creationId="{1B07C49E-AFFC-EC46-8930-E4D428F5F943}"/>
          </ac:spMkLst>
        </pc:spChg>
      </pc:sldChg>
      <pc:sldChg chg="modSp mod">
        <pc:chgData name="Rajdeep Sandhu" userId="ec979bb244425b3f" providerId="LiveId" clId="{7365A983-CB0E-403C-9E94-1F54140EA2DE}" dt="2023-03-04T17:11:21.695" v="649" actId="27636"/>
        <pc:sldMkLst>
          <pc:docMk/>
          <pc:sldMk cId="1885057753" sldId="297"/>
        </pc:sldMkLst>
        <pc:spChg chg="mod">
          <ac:chgData name="Rajdeep Sandhu" userId="ec979bb244425b3f" providerId="LiveId" clId="{7365A983-CB0E-403C-9E94-1F54140EA2DE}" dt="2023-03-04T17:11:21.695" v="649" actId="27636"/>
          <ac:spMkLst>
            <pc:docMk/>
            <pc:sldMk cId="1885057753" sldId="297"/>
            <ac:spMk id="5" creationId="{85D9F803-CDBC-C74C-AF1B-2B5937D1C241}"/>
          </ac:spMkLst>
        </pc:spChg>
      </pc:sldChg>
      <pc:sldChg chg="addSp delSp modSp mod modClrScheme chgLayout">
        <pc:chgData name="Rajdeep Sandhu" userId="ec979bb244425b3f" providerId="LiveId" clId="{7365A983-CB0E-403C-9E94-1F54140EA2DE}" dt="2023-03-06T01:36:50.124" v="4175" actId="26606"/>
        <pc:sldMkLst>
          <pc:docMk/>
          <pc:sldMk cId="3093198887" sldId="298"/>
        </pc:sldMkLst>
        <pc:spChg chg="mod">
          <ac:chgData name="Rajdeep Sandhu" userId="ec979bb244425b3f" providerId="LiveId" clId="{7365A983-CB0E-403C-9E94-1F54140EA2DE}" dt="2023-03-06T01:36:50.124" v="4175" actId="26606"/>
          <ac:spMkLst>
            <pc:docMk/>
            <pc:sldMk cId="3093198887" sldId="298"/>
            <ac:spMk id="3" creationId="{DA1BF29A-91D2-784B-9589-F5A3883168D5}"/>
          </ac:spMkLst>
        </pc:spChg>
        <pc:spChg chg="mod">
          <ac:chgData name="Rajdeep Sandhu" userId="ec979bb244425b3f" providerId="LiveId" clId="{7365A983-CB0E-403C-9E94-1F54140EA2DE}" dt="2023-03-06T01:36:50.124" v="4175" actId="26606"/>
          <ac:spMkLst>
            <pc:docMk/>
            <pc:sldMk cId="3093198887" sldId="298"/>
            <ac:spMk id="4" creationId="{10918F41-388B-9F49-B083-9363E48C4D6D}"/>
          </ac:spMkLst>
        </pc:spChg>
        <pc:spChg chg="del">
          <ac:chgData name="Rajdeep Sandhu" userId="ec979bb244425b3f" providerId="LiveId" clId="{7365A983-CB0E-403C-9E94-1F54140EA2DE}" dt="2023-03-06T01:36:50.124" v="4175" actId="26606"/>
          <ac:spMkLst>
            <pc:docMk/>
            <pc:sldMk cId="3093198887" sldId="298"/>
            <ac:spMk id="5" creationId="{1FACB35F-F761-AD43-A90D-CCA232A9EE9C}"/>
          </ac:spMkLst>
        </pc:spChg>
        <pc:picChg chg="add">
          <ac:chgData name="Rajdeep Sandhu" userId="ec979bb244425b3f" providerId="LiveId" clId="{7365A983-CB0E-403C-9E94-1F54140EA2DE}" dt="2023-03-06T01:36:50.124" v="4175" actId="26606"/>
          <ac:picMkLst>
            <pc:docMk/>
            <pc:sldMk cId="3093198887" sldId="298"/>
            <ac:picMk id="7" creationId="{8C635C06-39F1-F08E-88E6-D80A1037401D}"/>
          </ac:picMkLst>
        </pc:picChg>
      </pc:sldChg>
      <pc:sldChg chg="addSp delSp modSp add mod modClrScheme chgLayout">
        <pc:chgData name="Rajdeep Sandhu" userId="ec979bb244425b3f" providerId="LiveId" clId="{7365A983-CB0E-403C-9E94-1F54140EA2DE}" dt="2023-03-06T01:36:08.221" v="4168" actId="26606"/>
        <pc:sldMkLst>
          <pc:docMk/>
          <pc:sldMk cId="3700134937" sldId="299"/>
        </pc:sldMkLst>
        <pc:spChg chg="mod">
          <ac:chgData name="Rajdeep Sandhu" userId="ec979bb244425b3f" providerId="LiveId" clId="{7365A983-CB0E-403C-9E94-1F54140EA2DE}" dt="2023-03-06T01:36:08.221" v="4168" actId="26606"/>
          <ac:spMkLst>
            <pc:docMk/>
            <pc:sldMk cId="3700134937" sldId="299"/>
            <ac:spMk id="2" creationId="{65F66AA8-EBEF-5C40-A8EA-9C70243211B5}"/>
          </ac:spMkLst>
        </pc:spChg>
        <pc:spChg chg="mod">
          <ac:chgData name="Rajdeep Sandhu" userId="ec979bb244425b3f" providerId="LiveId" clId="{7365A983-CB0E-403C-9E94-1F54140EA2DE}" dt="2023-03-06T01:36:08.221" v="4168" actId="26606"/>
          <ac:spMkLst>
            <pc:docMk/>
            <pc:sldMk cId="3700134937" sldId="299"/>
            <ac:spMk id="4" creationId="{EE021CA9-7CB7-1046-8FA0-21F127C19A59}"/>
          </ac:spMkLst>
        </pc:spChg>
        <pc:spChg chg="add del mod">
          <ac:chgData name="Rajdeep Sandhu" userId="ec979bb244425b3f" providerId="LiveId" clId="{7365A983-CB0E-403C-9E94-1F54140EA2DE}" dt="2023-03-06T01:36:08.221" v="4168" actId="26606"/>
          <ac:spMkLst>
            <pc:docMk/>
            <pc:sldMk cId="3700134937" sldId="299"/>
            <ac:spMk id="5" creationId="{1B07C49E-AFFC-EC46-8930-E4D428F5F943}"/>
          </ac:spMkLst>
        </pc:spChg>
        <pc:spChg chg="add del mod">
          <ac:chgData name="Rajdeep Sandhu" userId="ec979bb244425b3f" providerId="LiveId" clId="{7365A983-CB0E-403C-9E94-1F54140EA2DE}" dt="2023-03-06T01:35:56.529" v="4166" actId="26606"/>
          <ac:spMkLst>
            <pc:docMk/>
            <pc:sldMk cId="3700134937" sldId="299"/>
            <ac:spMk id="9" creationId="{A2CEEA48-4302-8F86-0CAF-E945FF817F55}"/>
          </ac:spMkLst>
        </pc:spChg>
        <pc:spChg chg="add del mod">
          <ac:chgData name="Rajdeep Sandhu" userId="ec979bb244425b3f" providerId="LiveId" clId="{7365A983-CB0E-403C-9E94-1F54140EA2DE}" dt="2023-03-06T01:35:51.834" v="4164" actId="26606"/>
          <ac:spMkLst>
            <pc:docMk/>
            <pc:sldMk cId="3700134937" sldId="299"/>
            <ac:spMk id="11" creationId="{FF6CF98F-CC36-18E6-6E98-1F9EA252C307}"/>
          </ac:spMkLst>
        </pc:spChg>
        <pc:graphicFrameChg chg="add del">
          <ac:chgData name="Rajdeep Sandhu" userId="ec979bb244425b3f" providerId="LiveId" clId="{7365A983-CB0E-403C-9E94-1F54140EA2DE}" dt="2023-03-06T01:35:46.599" v="4162" actId="26606"/>
          <ac:graphicFrameMkLst>
            <pc:docMk/>
            <pc:sldMk cId="3700134937" sldId="299"/>
            <ac:graphicFrameMk id="7" creationId="{8DDCFA3B-1053-6A81-C20A-537E8E1C221B}"/>
          </ac:graphicFrameMkLst>
        </pc:graphicFrameChg>
        <pc:graphicFrameChg chg="add del mod">
          <ac:chgData name="Rajdeep Sandhu" userId="ec979bb244425b3f" providerId="LiveId" clId="{7365A983-CB0E-403C-9E94-1F54140EA2DE}" dt="2023-03-06T01:35:51.834" v="4164" actId="26606"/>
          <ac:graphicFrameMkLst>
            <pc:docMk/>
            <pc:sldMk cId="3700134937" sldId="299"/>
            <ac:graphicFrameMk id="8" creationId="{CAD3CD9C-4BE2-4780-64E9-77F5564946B7}"/>
          </ac:graphicFrameMkLst>
        </pc:graphicFrameChg>
        <pc:graphicFrameChg chg="add del mod">
          <ac:chgData name="Rajdeep Sandhu" userId="ec979bb244425b3f" providerId="LiveId" clId="{7365A983-CB0E-403C-9E94-1F54140EA2DE}" dt="2023-03-06T01:35:56.529" v="4166" actId="26606"/>
          <ac:graphicFrameMkLst>
            <pc:docMk/>
            <pc:sldMk cId="3700134937" sldId="299"/>
            <ac:graphicFrameMk id="10" creationId="{8C86A3E8-7DCF-93A6-C069-1349D80D5CAE}"/>
          </ac:graphicFrameMkLst>
        </pc:graphicFrameChg>
        <pc:graphicFrameChg chg="add del">
          <ac:chgData name="Rajdeep Sandhu" userId="ec979bb244425b3f" providerId="LiveId" clId="{7365A983-CB0E-403C-9E94-1F54140EA2DE}" dt="2023-03-06T01:36:08.221" v="4168" actId="26606"/>
          <ac:graphicFrameMkLst>
            <pc:docMk/>
            <pc:sldMk cId="3700134937" sldId="299"/>
            <ac:graphicFrameMk id="12" creationId="{20C794AB-9DA6-7C72-DCA1-582D0FD79EBA}"/>
          </ac:graphicFrameMkLst>
        </pc:graphicFrameChg>
      </pc:sldChg>
      <pc:sldChg chg="add del">
        <pc:chgData name="Rajdeep Sandhu" userId="ec979bb244425b3f" providerId="LiveId" clId="{7365A983-CB0E-403C-9E94-1F54140EA2DE}" dt="2023-03-04T18:12:28.403" v="1414"/>
        <pc:sldMkLst>
          <pc:docMk/>
          <pc:sldMk cId="2255995203" sldId="300"/>
        </pc:sldMkLst>
      </pc:sldChg>
      <pc:sldChg chg="modSp add mod">
        <pc:chgData name="Rajdeep Sandhu" userId="ec979bb244425b3f" providerId="LiveId" clId="{7365A983-CB0E-403C-9E94-1F54140EA2DE}" dt="2023-03-04T18:21:24.187" v="1689" actId="20577"/>
        <pc:sldMkLst>
          <pc:docMk/>
          <pc:sldMk cId="3259239730" sldId="300"/>
        </pc:sldMkLst>
        <pc:spChg chg="mod">
          <ac:chgData name="Rajdeep Sandhu" userId="ec979bb244425b3f" providerId="LiveId" clId="{7365A983-CB0E-403C-9E94-1F54140EA2DE}" dt="2023-03-04T18:21:24.187" v="1689" actId="20577"/>
          <ac:spMkLst>
            <pc:docMk/>
            <pc:sldMk cId="3259239730" sldId="300"/>
            <ac:spMk id="5" creationId="{28684E62-A9F8-4E7A-AB01-78893062A1B4}"/>
          </ac:spMkLst>
        </pc:spChg>
      </pc:sldChg>
    </pc:docChg>
  </pc:docChgLst>
  <pc:docChgLst>
    <pc:chgData name="Rajdeep Sandhu" userId="ec979bb244425b3f" providerId="LiveId" clId="{702A1E18-C4DC-4133-AB5C-24B54D250C5F}"/>
    <pc:docChg chg="undo redo custSel addSld modSld">
      <pc:chgData name="Rajdeep Sandhu" userId="ec979bb244425b3f" providerId="LiveId" clId="{702A1E18-C4DC-4133-AB5C-24B54D250C5F}" dt="2023-03-08T01:18:19.077" v="1858" actId="14100"/>
      <pc:docMkLst>
        <pc:docMk/>
      </pc:docMkLst>
      <pc:sldChg chg="addSp delSp modSp mod">
        <pc:chgData name="Rajdeep Sandhu" userId="ec979bb244425b3f" providerId="LiveId" clId="{702A1E18-C4DC-4133-AB5C-24B54D250C5F}" dt="2023-03-07T10:41:05.773" v="1169" actId="20577"/>
        <pc:sldMkLst>
          <pc:docMk/>
          <pc:sldMk cId="1064416729" sldId="267"/>
        </pc:sldMkLst>
        <pc:spChg chg="mod">
          <ac:chgData name="Rajdeep Sandhu" userId="ec979bb244425b3f" providerId="LiveId" clId="{702A1E18-C4DC-4133-AB5C-24B54D250C5F}" dt="2023-03-07T10:41:05.773" v="1169" actId="20577"/>
          <ac:spMkLst>
            <pc:docMk/>
            <pc:sldMk cId="1064416729" sldId="267"/>
            <ac:spMk id="5" creationId="{1B07C49E-AFFC-EC46-8930-E4D428F5F943}"/>
          </ac:spMkLst>
        </pc:spChg>
        <pc:spChg chg="del">
          <ac:chgData name="Rajdeep Sandhu" userId="ec979bb244425b3f" providerId="LiveId" clId="{702A1E18-C4DC-4133-AB5C-24B54D250C5F}" dt="2023-03-07T10:32:24.112" v="854" actId="478"/>
          <ac:spMkLst>
            <pc:docMk/>
            <pc:sldMk cId="1064416729" sldId="267"/>
            <ac:spMk id="6" creationId="{388A1F52-B577-4546-8401-814729594B19}"/>
          </ac:spMkLst>
        </pc:spChg>
        <pc:picChg chg="add mod">
          <ac:chgData name="Rajdeep Sandhu" userId="ec979bb244425b3f" providerId="LiveId" clId="{702A1E18-C4DC-4133-AB5C-24B54D250C5F}" dt="2023-03-07T10:32:37.310" v="856" actId="1076"/>
          <ac:picMkLst>
            <pc:docMk/>
            <pc:sldMk cId="1064416729" sldId="267"/>
            <ac:picMk id="7" creationId="{C47F933F-C4BD-231C-96B5-1F6BDB6B6343}"/>
          </ac:picMkLst>
        </pc:picChg>
      </pc:sldChg>
      <pc:sldChg chg="addSp delSp modSp mod">
        <pc:chgData name="Rajdeep Sandhu" userId="ec979bb244425b3f" providerId="LiveId" clId="{702A1E18-C4DC-4133-AB5C-24B54D250C5F}" dt="2023-03-07T00:35:51.220" v="174" actId="20577"/>
        <pc:sldMkLst>
          <pc:docMk/>
          <pc:sldMk cId="3865605948" sldId="269"/>
        </pc:sldMkLst>
        <pc:spChg chg="mod">
          <ac:chgData name="Rajdeep Sandhu" userId="ec979bb244425b3f" providerId="LiveId" clId="{702A1E18-C4DC-4133-AB5C-24B54D250C5F}" dt="2023-03-07T00:35:51.220" v="174" actId="20577"/>
          <ac:spMkLst>
            <pc:docMk/>
            <pc:sldMk cId="3865605948" sldId="269"/>
            <ac:spMk id="3" creationId="{373827F3-F386-AA4E-80ED-D86DEF8C158D}"/>
          </ac:spMkLst>
        </pc:spChg>
        <pc:spChg chg="add del">
          <ac:chgData name="Rajdeep Sandhu" userId="ec979bb244425b3f" providerId="LiveId" clId="{702A1E18-C4DC-4133-AB5C-24B54D250C5F}" dt="2023-03-07T00:26:35.272" v="5" actId="478"/>
          <ac:spMkLst>
            <pc:docMk/>
            <pc:sldMk cId="3865605948" sldId="269"/>
            <ac:spMk id="6" creationId="{8409F086-366C-4343-8B57-58BF0B36827B}"/>
          </ac:spMkLst>
        </pc:spChg>
        <pc:picChg chg="add del">
          <ac:chgData name="Rajdeep Sandhu" userId="ec979bb244425b3f" providerId="LiveId" clId="{702A1E18-C4DC-4133-AB5C-24B54D250C5F}" dt="2023-03-07T00:26:31.505" v="3" actId="22"/>
          <ac:picMkLst>
            <pc:docMk/>
            <pc:sldMk cId="3865605948" sldId="269"/>
            <ac:picMk id="7" creationId="{9CACE7BF-5E95-2972-14D6-BF574292180A}"/>
          </ac:picMkLst>
        </pc:picChg>
        <pc:picChg chg="add mod">
          <ac:chgData name="Rajdeep Sandhu" userId="ec979bb244425b3f" providerId="LiveId" clId="{702A1E18-C4DC-4133-AB5C-24B54D250C5F}" dt="2023-03-07T00:26:56.835" v="8" actId="1076"/>
          <ac:picMkLst>
            <pc:docMk/>
            <pc:sldMk cId="3865605948" sldId="269"/>
            <ac:picMk id="9" creationId="{E9E83BF4-CF8E-A17C-9B33-391306B76BF2}"/>
          </ac:picMkLst>
        </pc:picChg>
      </pc:sldChg>
      <pc:sldChg chg="addSp delSp modSp mod">
        <pc:chgData name="Rajdeep Sandhu" userId="ec979bb244425b3f" providerId="LiveId" clId="{702A1E18-C4DC-4133-AB5C-24B54D250C5F}" dt="2023-03-07T01:05:30.866" v="440" actId="20577"/>
        <pc:sldMkLst>
          <pc:docMk/>
          <pc:sldMk cId="785279084" sldId="285"/>
        </pc:sldMkLst>
        <pc:spChg chg="mod">
          <ac:chgData name="Rajdeep Sandhu" userId="ec979bb244425b3f" providerId="LiveId" clId="{702A1E18-C4DC-4133-AB5C-24B54D250C5F}" dt="2023-03-07T01:05:30.866" v="440" actId="20577"/>
          <ac:spMkLst>
            <pc:docMk/>
            <pc:sldMk cId="785279084" sldId="285"/>
            <ac:spMk id="3" creationId="{373827F3-F386-AA4E-80ED-D86DEF8C158D}"/>
          </ac:spMkLst>
        </pc:spChg>
        <pc:spChg chg="del">
          <ac:chgData name="Rajdeep Sandhu" userId="ec979bb244425b3f" providerId="LiveId" clId="{702A1E18-C4DC-4133-AB5C-24B54D250C5F}" dt="2023-03-07T00:34:21.826" v="120" actId="478"/>
          <ac:spMkLst>
            <pc:docMk/>
            <pc:sldMk cId="785279084" sldId="285"/>
            <ac:spMk id="6" creationId="{000D7484-C538-944F-96AB-2942D4F10CF1}"/>
          </ac:spMkLst>
        </pc:spChg>
        <pc:picChg chg="add mod">
          <ac:chgData name="Rajdeep Sandhu" userId="ec979bb244425b3f" providerId="LiveId" clId="{702A1E18-C4DC-4133-AB5C-24B54D250C5F}" dt="2023-03-07T00:40:39.681" v="304" actId="29295"/>
          <ac:picMkLst>
            <pc:docMk/>
            <pc:sldMk cId="785279084" sldId="285"/>
            <ac:picMk id="7" creationId="{C33882CB-1C27-5D39-B587-C1CF7549AFD8}"/>
          </ac:picMkLst>
        </pc:picChg>
      </pc:sldChg>
      <pc:sldChg chg="addSp delSp modSp mod">
        <pc:chgData name="Rajdeep Sandhu" userId="ec979bb244425b3f" providerId="LiveId" clId="{702A1E18-C4DC-4133-AB5C-24B54D250C5F}" dt="2023-03-07T01:15:43.636" v="600" actId="732"/>
        <pc:sldMkLst>
          <pc:docMk/>
          <pc:sldMk cId="463645624" sldId="286"/>
        </pc:sldMkLst>
        <pc:spChg chg="mod">
          <ac:chgData name="Rajdeep Sandhu" userId="ec979bb244425b3f" providerId="LiveId" clId="{702A1E18-C4DC-4133-AB5C-24B54D250C5F}" dt="2023-03-07T01:09:04.322" v="547" actId="20577"/>
          <ac:spMkLst>
            <pc:docMk/>
            <pc:sldMk cId="463645624" sldId="286"/>
            <ac:spMk id="3" creationId="{373827F3-F386-AA4E-80ED-D86DEF8C158D}"/>
          </ac:spMkLst>
        </pc:spChg>
        <pc:spChg chg="del">
          <ac:chgData name="Rajdeep Sandhu" userId="ec979bb244425b3f" providerId="LiveId" clId="{702A1E18-C4DC-4133-AB5C-24B54D250C5F}" dt="2023-03-07T00:56:28.659" v="305" actId="22"/>
          <ac:spMkLst>
            <pc:docMk/>
            <pc:sldMk cId="463645624" sldId="286"/>
            <ac:spMk id="6" creationId="{46B075DF-6B82-224A-99AC-6D2CE2838E33}"/>
          </ac:spMkLst>
        </pc:spChg>
        <pc:picChg chg="add mod ord modCrop">
          <ac:chgData name="Rajdeep Sandhu" userId="ec979bb244425b3f" providerId="LiveId" clId="{702A1E18-C4DC-4133-AB5C-24B54D250C5F}" dt="2023-03-07T01:15:43.636" v="600" actId="732"/>
          <ac:picMkLst>
            <pc:docMk/>
            <pc:sldMk cId="463645624" sldId="286"/>
            <ac:picMk id="7" creationId="{A1BA33B7-EEF0-A8FD-E85F-9FB43E89D2B6}"/>
          </ac:picMkLst>
        </pc:picChg>
      </pc:sldChg>
      <pc:sldChg chg="addSp delSp modSp mod">
        <pc:chgData name="Rajdeep Sandhu" userId="ec979bb244425b3f" providerId="LiveId" clId="{702A1E18-C4DC-4133-AB5C-24B54D250C5F}" dt="2023-03-07T10:20:51.193" v="852" actId="403"/>
        <pc:sldMkLst>
          <pc:docMk/>
          <pc:sldMk cId="820491787" sldId="287"/>
        </pc:sldMkLst>
        <pc:spChg chg="mod">
          <ac:chgData name="Rajdeep Sandhu" userId="ec979bb244425b3f" providerId="LiveId" clId="{702A1E18-C4DC-4133-AB5C-24B54D250C5F}" dt="2023-03-07T10:17:23.584" v="628" actId="27636"/>
          <ac:spMkLst>
            <pc:docMk/>
            <pc:sldMk cId="820491787" sldId="287"/>
            <ac:spMk id="2" creationId="{C30AE64D-9BFF-4C49-BEEE-CC19604A31D1}"/>
          </ac:spMkLst>
        </pc:spChg>
        <pc:spChg chg="mod">
          <ac:chgData name="Rajdeep Sandhu" userId="ec979bb244425b3f" providerId="LiveId" clId="{702A1E18-C4DC-4133-AB5C-24B54D250C5F}" dt="2023-03-07T10:20:51.193" v="852" actId="403"/>
          <ac:spMkLst>
            <pc:docMk/>
            <pc:sldMk cId="820491787" sldId="287"/>
            <ac:spMk id="3" creationId="{373827F3-F386-AA4E-80ED-D86DEF8C158D}"/>
          </ac:spMkLst>
        </pc:spChg>
        <pc:spChg chg="del">
          <ac:chgData name="Rajdeep Sandhu" userId="ec979bb244425b3f" providerId="LiveId" clId="{702A1E18-C4DC-4133-AB5C-24B54D250C5F}" dt="2023-03-07T01:13:25.207" v="548" actId="22"/>
          <ac:spMkLst>
            <pc:docMk/>
            <pc:sldMk cId="820491787" sldId="287"/>
            <ac:spMk id="6" creationId="{E4BC8185-BBF5-2348-829D-CB05F1DCE4A5}"/>
          </ac:spMkLst>
        </pc:spChg>
        <pc:spChg chg="add del">
          <ac:chgData name="Rajdeep Sandhu" userId="ec979bb244425b3f" providerId="LiveId" clId="{702A1E18-C4DC-4133-AB5C-24B54D250C5F}" dt="2023-03-07T01:14:54.882" v="595" actId="22"/>
          <ac:spMkLst>
            <pc:docMk/>
            <pc:sldMk cId="820491787" sldId="287"/>
            <ac:spMk id="9" creationId="{9CD9B3F9-FAA3-BE38-819A-D0C641DF61FB}"/>
          </ac:spMkLst>
        </pc:spChg>
        <pc:spChg chg="add del mod">
          <ac:chgData name="Rajdeep Sandhu" userId="ec979bb244425b3f" providerId="LiveId" clId="{702A1E18-C4DC-4133-AB5C-24B54D250C5F}" dt="2023-03-07T10:14:05.773" v="610" actId="478"/>
          <ac:spMkLst>
            <pc:docMk/>
            <pc:sldMk cId="820491787" sldId="287"/>
            <ac:spMk id="11" creationId="{1AA7D35D-052A-3DD3-422C-717715512902}"/>
          </ac:spMkLst>
        </pc:spChg>
        <pc:picChg chg="add del mod ord modCrop">
          <ac:chgData name="Rajdeep Sandhu" userId="ec979bb244425b3f" providerId="LiveId" clId="{702A1E18-C4DC-4133-AB5C-24B54D250C5F}" dt="2023-03-07T10:14:00.210" v="609" actId="478"/>
          <ac:picMkLst>
            <pc:docMk/>
            <pc:sldMk cId="820491787" sldId="287"/>
            <ac:picMk id="7" creationId="{E0127655-B599-114C-06FA-FFE0775C9BE2}"/>
          </ac:picMkLst>
        </pc:picChg>
        <pc:picChg chg="add del mod">
          <ac:chgData name="Rajdeep Sandhu" userId="ec979bb244425b3f" providerId="LiveId" clId="{702A1E18-C4DC-4133-AB5C-24B54D250C5F}" dt="2023-03-07T10:14:37.890" v="618" actId="478"/>
          <ac:picMkLst>
            <pc:docMk/>
            <pc:sldMk cId="820491787" sldId="287"/>
            <ac:picMk id="13" creationId="{B2E2D187-79E2-8BED-F142-2AAC62E3C1E4}"/>
          </ac:picMkLst>
        </pc:picChg>
        <pc:picChg chg="add del mod">
          <ac:chgData name="Rajdeep Sandhu" userId="ec979bb244425b3f" providerId="LiveId" clId="{702A1E18-C4DC-4133-AB5C-24B54D250C5F}" dt="2023-03-07T10:14:35.397" v="617" actId="478"/>
          <ac:picMkLst>
            <pc:docMk/>
            <pc:sldMk cId="820491787" sldId="287"/>
            <ac:picMk id="14" creationId="{F216F316-A0D0-AA18-D56E-9AB3ACE40FF2}"/>
          </ac:picMkLst>
        </pc:picChg>
        <pc:picChg chg="add mod">
          <ac:chgData name="Rajdeep Sandhu" userId="ec979bb244425b3f" providerId="LiveId" clId="{702A1E18-C4DC-4133-AB5C-24B54D250C5F}" dt="2023-03-07T10:17:08.531" v="624" actId="1076"/>
          <ac:picMkLst>
            <pc:docMk/>
            <pc:sldMk cId="820491787" sldId="287"/>
            <ac:picMk id="15" creationId="{80F045E5-9494-75D1-7C0E-7B51A4508EB4}"/>
          </ac:picMkLst>
        </pc:picChg>
        <pc:picChg chg="add mod">
          <ac:chgData name="Rajdeep Sandhu" userId="ec979bb244425b3f" providerId="LiveId" clId="{702A1E18-C4DC-4133-AB5C-24B54D250C5F}" dt="2023-03-07T10:17:03.168" v="623" actId="1076"/>
          <ac:picMkLst>
            <pc:docMk/>
            <pc:sldMk cId="820491787" sldId="287"/>
            <ac:picMk id="17" creationId="{C1E62002-5D67-21E4-E44C-EF84062AAC5A}"/>
          </ac:picMkLst>
        </pc:picChg>
      </pc:sldChg>
      <pc:sldChg chg="addSp delSp modSp mod">
        <pc:chgData name="Rajdeep Sandhu" userId="ec979bb244425b3f" providerId="LiveId" clId="{702A1E18-C4DC-4133-AB5C-24B54D250C5F}" dt="2023-03-08T00:35:03.273" v="1651" actId="20577"/>
        <pc:sldMkLst>
          <pc:docMk/>
          <pc:sldMk cId="2459446073" sldId="289"/>
        </pc:sldMkLst>
        <pc:spChg chg="mod">
          <ac:chgData name="Rajdeep Sandhu" userId="ec979bb244425b3f" providerId="LiveId" clId="{702A1E18-C4DC-4133-AB5C-24B54D250C5F}" dt="2023-03-08T00:35:03.273" v="1651" actId="20577"/>
          <ac:spMkLst>
            <pc:docMk/>
            <pc:sldMk cId="2459446073" sldId="289"/>
            <ac:spMk id="5" creationId="{1B07C49E-AFFC-EC46-8930-E4D428F5F943}"/>
          </ac:spMkLst>
        </pc:spChg>
        <pc:spChg chg="del">
          <ac:chgData name="Rajdeep Sandhu" userId="ec979bb244425b3f" providerId="LiveId" clId="{702A1E18-C4DC-4133-AB5C-24B54D250C5F}" dt="2023-03-07T10:59:26.733" v="1170" actId="478"/>
          <ac:spMkLst>
            <pc:docMk/>
            <pc:sldMk cId="2459446073" sldId="289"/>
            <ac:spMk id="6" creationId="{BF48CE57-D8EC-D24F-984D-3158249557A2}"/>
          </ac:spMkLst>
        </pc:spChg>
        <pc:picChg chg="add del mod">
          <ac:chgData name="Rajdeep Sandhu" userId="ec979bb244425b3f" providerId="LiveId" clId="{702A1E18-C4DC-4133-AB5C-24B54D250C5F}" dt="2023-03-08T00:19:18.277" v="1312" actId="478"/>
          <ac:picMkLst>
            <pc:docMk/>
            <pc:sldMk cId="2459446073" sldId="289"/>
            <ac:picMk id="7" creationId="{DF980FA4-B0EA-FC28-B374-882B7DB79603}"/>
          </ac:picMkLst>
        </pc:picChg>
        <pc:picChg chg="add del mod">
          <ac:chgData name="Rajdeep Sandhu" userId="ec979bb244425b3f" providerId="LiveId" clId="{702A1E18-C4DC-4133-AB5C-24B54D250C5F}" dt="2023-03-08T00:19:16.387" v="1310" actId="478"/>
          <ac:picMkLst>
            <pc:docMk/>
            <pc:sldMk cId="2459446073" sldId="289"/>
            <ac:picMk id="9" creationId="{8E5F7E64-775C-C9E3-EB60-28004F0C3F3E}"/>
          </ac:picMkLst>
        </pc:picChg>
        <pc:picChg chg="add mod">
          <ac:chgData name="Rajdeep Sandhu" userId="ec979bb244425b3f" providerId="LiveId" clId="{702A1E18-C4DC-4133-AB5C-24B54D250C5F}" dt="2023-03-08T00:23:14.312" v="1317" actId="1076"/>
          <ac:picMkLst>
            <pc:docMk/>
            <pc:sldMk cId="2459446073" sldId="289"/>
            <ac:picMk id="11" creationId="{D1FBBCBC-1D41-8F08-E019-BBA11826BA30}"/>
          </ac:picMkLst>
        </pc:picChg>
        <pc:picChg chg="add mod">
          <ac:chgData name="Rajdeep Sandhu" userId="ec979bb244425b3f" providerId="LiveId" clId="{702A1E18-C4DC-4133-AB5C-24B54D250C5F}" dt="2023-03-08T00:26:45.976" v="1331" actId="1076"/>
          <ac:picMkLst>
            <pc:docMk/>
            <pc:sldMk cId="2459446073" sldId="289"/>
            <ac:picMk id="13" creationId="{176875A4-DA8D-E8E8-C83A-CC6641EC66AF}"/>
          </ac:picMkLst>
        </pc:picChg>
      </pc:sldChg>
      <pc:sldChg chg="addSp delSp modSp mod">
        <pc:chgData name="Rajdeep Sandhu" userId="ec979bb244425b3f" providerId="LiveId" clId="{702A1E18-C4DC-4133-AB5C-24B54D250C5F}" dt="2023-03-08T00:45:24.070" v="1838" actId="14100"/>
        <pc:sldMkLst>
          <pc:docMk/>
          <pc:sldMk cId="3943059777" sldId="290"/>
        </pc:sldMkLst>
        <pc:spChg chg="mod">
          <ac:chgData name="Rajdeep Sandhu" userId="ec979bb244425b3f" providerId="LiveId" clId="{702A1E18-C4DC-4133-AB5C-24B54D250C5F}" dt="2023-03-08T00:45:24.070" v="1838" actId="14100"/>
          <ac:spMkLst>
            <pc:docMk/>
            <pc:sldMk cId="3943059777" sldId="290"/>
            <ac:spMk id="3" creationId="{4C5E34C5-C497-6442-B752-99A5D43F53C2}"/>
          </ac:spMkLst>
        </pc:spChg>
        <pc:picChg chg="add del mod">
          <ac:chgData name="Rajdeep Sandhu" userId="ec979bb244425b3f" providerId="LiveId" clId="{702A1E18-C4DC-4133-AB5C-24B54D250C5F}" dt="2023-03-08T00:45:08.075" v="1835" actId="478"/>
          <ac:picMkLst>
            <pc:docMk/>
            <pc:sldMk cId="3943059777" sldId="290"/>
            <ac:picMk id="6" creationId="{DBAD73FF-F555-FA98-F23A-9D05C0229D2E}"/>
          </ac:picMkLst>
        </pc:picChg>
      </pc:sldChg>
      <pc:sldChg chg="addSp delSp modSp mod">
        <pc:chgData name="Rajdeep Sandhu" userId="ec979bb244425b3f" providerId="LiveId" clId="{702A1E18-C4DC-4133-AB5C-24B54D250C5F}" dt="2023-03-08T00:46:00.279" v="1839" actId="20577"/>
        <pc:sldMkLst>
          <pc:docMk/>
          <pc:sldMk cId="2808747790" sldId="291"/>
        </pc:sldMkLst>
        <pc:spChg chg="mod">
          <ac:chgData name="Rajdeep Sandhu" userId="ec979bb244425b3f" providerId="LiveId" clId="{702A1E18-C4DC-4133-AB5C-24B54D250C5F}" dt="2023-03-08T00:46:00.279" v="1839" actId="20577"/>
          <ac:spMkLst>
            <pc:docMk/>
            <pc:sldMk cId="2808747790" sldId="291"/>
            <ac:spMk id="3" creationId="{4C5E34C5-C497-6442-B752-99A5D43F53C2}"/>
          </ac:spMkLst>
        </pc:spChg>
        <pc:spChg chg="del">
          <ac:chgData name="Rajdeep Sandhu" userId="ec979bb244425b3f" providerId="LiveId" clId="{702A1E18-C4DC-4133-AB5C-24B54D250C5F}" dt="2023-03-08T00:39:49.275" v="1653" actId="478"/>
          <ac:spMkLst>
            <pc:docMk/>
            <pc:sldMk cId="2808747790" sldId="291"/>
            <ac:spMk id="6" creationId="{C3A31769-2F5C-2C4E-9B88-8A02C64BA17F}"/>
          </ac:spMkLst>
        </pc:spChg>
        <pc:picChg chg="add mod">
          <ac:chgData name="Rajdeep Sandhu" userId="ec979bb244425b3f" providerId="LiveId" clId="{702A1E18-C4DC-4133-AB5C-24B54D250C5F}" dt="2023-03-08T00:40:03.889" v="1656" actId="1076"/>
          <ac:picMkLst>
            <pc:docMk/>
            <pc:sldMk cId="2808747790" sldId="291"/>
            <ac:picMk id="7" creationId="{32570AFD-0ADD-4171-D2F0-5125ABDC9C38}"/>
          </ac:picMkLst>
        </pc:picChg>
      </pc:sldChg>
      <pc:sldChg chg="addSp delSp modSp mod">
        <pc:chgData name="Rajdeep Sandhu" userId="ec979bb244425b3f" providerId="LiveId" clId="{702A1E18-C4DC-4133-AB5C-24B54D250C5F}" dt="2023-03-08T01:15:10.227" v="1854" actId="14100"/>
        <pc:sldMkLst>
          <pc:docMk/>
          <pc:sldMk cId="3393580192" sldId="295"/>
        </pc:sldMkLst>
        <pc:spChg chg="mod ord">
          <ac:chgData name="Rajdeep Sandhu" userId="ec979bb244425b3f" providerId="LiveId" clId="{702A1E18-C4DC-4133-AB5C-24B54D250C5F}" dt="2023-03-08T01:10:02.544" v="1851" actId="166"/>
          <ac:spMkLst>
            <pc:docMk/>
            <pc:sldMk cId="3393580192" sldId="295"/>
            <ac:spMk id="5" creationId="{85D9F803-CDBC-C74C-AF1B-2B5937D1C241}"/>
          </ac:spMkLst>
        </pc:spChg>
        <pc:picChg chg="add del mod">
          <ac:chgData name="Rajdeep Sandhu" userId="ec979bb244425b3f" providerId="LiveId" clId="{702A1E18-C4DC-4133-AB5C-24B54D250C5F}" dt="2023-03-08T01:15:01.236" v="1852" actId="478"/>
          <ac:picMkLst>
            <pc:docMk/>
            <pc:sldMk cId="3393580192" sldId="295"/>
            <ac:picMk id="6" creationId="{79507E3C-1C58-F442-2461-3669764D1E43}"/>
          </ac:picMkLst>
        </pc:picChg>
        <pc:picChg chg="add mod">
          <ac:chgData name="Rajdeep Sandhu" userId="ec979bb244425b3f" providerId="LiveId" clId="{702A1E18-C4DC-4133-AB5C-24B54D250C5F}" dt="2023-03-08T01:15:10.227" v="1854" actId="14100"/>
          <ac:picMkLst>
            <pc:docMk/>
            <pc:sldMk cId="3393580192" sldId="295"/>
            <ac:picMk id="8" creationId="{2C2BF115-877E-79B6-18AA-56CED926470E}"/>
          </ac:picMkLst>
        </pc:picChg>
      </pc:sldChg>
      <pc:sldChg chg="addSp modSp mod">
        <pc:chgData name="Rajdeep Sandhu" userId="ec979bb244425b3f" providerId="LiveId" clId="{702A1E18-C4DC-4133-AB5C-24B54D250C5F}" dt="2023-03-08T01:16:46.080" v="1856" actId="14100"/>
        <pc:sldMkLst>
          <pc:docMk/>
          <pc:sldMk cId="981671777" sldId="296"/>
        </pc:sldMkLst>
        <pc:picChg chg="add mod">
          <ac:chgData name="Rajdeep Sandhu" userId="ec979bb244425b3f" providerId="LiveId" clId="{702A1E18-C4DC-4133-AB5C-24B54D250C5F}" dt="2023-03-08T01:16:46.080" v="1856" actId="14100"/>
          <ac:picMkLst>
            <pc:docMk/>
            <pc:sldMk cId="981671777" sldId="296"/>
            <ac:picMk id="6" creationId="{31BA2A4A-536C-9CF6-7BC6-F52991C512A6}"/>
          </ac:picMkLst>
        </pc:picChg>
      </pc:sldChg>
      <pc:sldChg chg="addSp modSp mod">
        <pc:chgData name="Rajdeep Sandhu" userId="ec979bb244425b3f" providerId="LiveId" clId="{702A1E18-C4DC-4133-AB5C-24B54D250C5F}" dt="2023-03-08T01:18:19.077" v="1858" actId="14100"/>
        <pc:sldMkLst>
          <pc:docMk/>
          <pc:sldMk cId="1885057753" sldId="297"/>
        </pc:sldMkLst>
        <pc:picChg chg="add mod">
          <ac:chgData name="Rajdeep Sandhu" userId="ec979bb244425b3f" providerId="LiveId" clId="{702A1E18-C4DC-4133-AB5C-24B54D250C5F}" dt="2023-03-08T01:18:19.077" v="1858" actId="14100"/>
          <ac:picMkLst>
            <pc:docMk/>
            <pc:sldMk cId="1885057753" sldId="297"/>
            <ac:picMk id="6" creationId="{0147AD4A-836F-FC90-041C-8D8692704743}"/>
          </ac:picMkLst>
        </pc:picChg>
      </pc:sldChg>
      <pc:sldChg chg="add">
        <pc:chgData name="Rajdeep Sandhu" userId="ec979bb244425b3f" providerId="LiveId" clId="{702A1E18-C4DC-4133-AB5C-24B54D250C5F}" dt="2023-03-07T01:20:35.131" v="607"/>
        <pc:sldMkLst>
          <pc:docMk/>
          <pc:sldMk cId="943809518" sldId="301"/>
        </pc:sldMkLst>
      </pc:sldChg>
    </pc:docChg>
  </pc:docChgLst>
  <pc:docChgLst>
    <pc:chgData name="Rajdeep Sandhu" userId="ec979bb244425b3f" providerId="LiveId" clId="{2793A31C-5F24-4552-91BB-017E1C32E40A}"/>
    <pc:docChg chg="undo redo custSel addSld delSld modSld">
      <pc:chgData name="Rajdeep Sandhu" userId="ec979bb244425b3f" providerId="LiveId" clId="{2793A31C-5F24-4552-91BB-017E1C32E40A}" dt="2023-10-15T22:36:04.594" v="4989" actId="14100"/>
      <pc:docMkLst>
        <pc:docMk/>
      </pc:docMkLst>
      <pc:sldChg chg="modSp mod">
        <pc:chgData name="Rajdeep Sandhu" userId="ec979bb244425b3f" providerId="LiveId" clId="{2793A31C-5F24-4552-91BB-017E1C32E40A}" dt="2023-10-15T22:36:04.594" v="4989" actId="14100"/>
        <pc:sldMkLst>
          <pc:docMk/>
          <pc:sldMk cId="3237914124" sldId="256"/>
        </pc:sldMkLst>
        <pc:spChg chg="mod">
          <ac:chgData name="Rajdeep Sandhu" userId="ec979bb244425b3f" providerId="LiveId" clId="{2793A31C-5F24-4552-91BB-017E1C32E40A}" dt="2023-10-15T22:36:04.594" v="4989" actId="14100"/>
          <ac:spMkLst>
            <pc:docMk/>
            <pc:sldMk cId="3237914124" sldId="256"/>
            <ac:spMk id="2" creationId="{2FE973FE-1F8B-4DED-8DC0-71E987678976}"/>
          </ac:spMkLst>
        </pc:spChg>
        <pc:spChg chg="mod">
          <ac:chgData name="Rajdeep Sandhu" userId="ec979bb244425b3f" providerId="LiveId" clId="{2793A31C-5F24-4552-91BB-017E1C32E40A}" dt="2023-10-15T22:35:59.298" v="4988" actId="14100"/>
          <ac:spMkLst>
            <pc:docMk/>
            <pc:sldMk cId="3237914124" sldId="256"/>
            <ac:spMk id="3" creationId="{93383873-F31C-4E31-B4BA-B40D502705CE}"/>
          </ac:spMkLst>
        </pc:spChg>
      </pc:sldChg>
      <pc:sldChg chg="modSp mod">
        <pc:chgData name="Rajdeep Sandhu" userId="ec979bb244425b3f" providerId="LiveId" clId="{2793A31C-5F24-4552-91BB-017E1C32E40A}" dt="2023-10-15T22:28:09.835" v="4724" actId="20577"/>
        <pc:sldMkLst>
          <pc:docMk/>
          <pc:sldMk cId="886073172" sldId="260"/>
        </pc:sldMkLst>
        <pc:spChg chg="mod">
          <ac:chgData name="Rajdeep Sandhu" userId="ec979bb244425b3f" providerId="LiveId" clId="{2793A31C-5F24-4552-91BB-017E1C32E40A}" dt="2023-10-15T22:28:09.835" v="4724" actId="20577"/>
          <ac:spMkLst>
            <pc:docMk/>
            <pc:sldMk cId="886073172" sldId="260"/>
            <ac:spMk id="5" creationId="{A41CA137-23BE-D343-A99F-678FC4485915}"/>
          </ac:spMkLst>
        </pc:spChg>
      </pc:sldChg>
      <pc:sldChg chg="modSp mod">
        <pc:chgData name="Rajdeep Sandhu" userId="ec979bb244425b3f" providerId="LiveId" clId="{2793A31C-5F24-4552-91BB-017E1C32E40A}" dt="2023-10-15T22:31:03.401" v="4932"/>
        <pc:sldMkLst>
          <pc:docMk/>
          <pc:sldMk cId="3053275682" sldId="261"/>
        </pc:sldMkLst>
        <pc:spChg chg="mod">
          <ac:chgData name="Rajdeep Sandhu" userId="ec979bb244425b3f" providerId="LiveId" clId="{2793A31C-5F24-4552-91BB-017E1C32E40A}" dt="2023-10-15T22:31:03.401" v="4932"/>
          <ac:spMkLst>
            <pc:docMk/>
            <pc:sldMk cId="3053275682" sldId="261"/>
            <ac:spMk id="8" creationId="{C7B9C153-C85C-3240-8E7E-523FBC004564}"/>
          </ac:spMkLst>
        </pc:spChg>
      </pc:sldChg>
      <pc:sldChg chg="modSp mod">
        <pc:chgData name="Rajdeep Sandhu" userId="ec979bb244425b3f" providerId="LiveId" clId="{2793A31C-5F24-4552-91BB-017E1C32E40A}" dt="2023-10-15T16:04:30.445" v="132" actId="20577"/>
        <pc:sldMkLst>
          <pc:docMk/>
          <pc:sldMk cId="3288665831" sldId="263"/>
        </pc:sldMkLst>
        <pc:spChg chg="mod">
          <ac:chgData name="Rajdeep Sandhu" userId="ec979bb244425b3f" providerId="LiveId" clId="{2793A31C-5F24-4552-91BB-017E1C32E40A}" dt="2023-10-15T16:04:30.445" v="132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">
        <pc:chgData name="Rajdeep Sandhu" userId="ec979bb244425b3f" providerId="LiveId" clId="{2793A31C-5F24-4552-91BB-017E1C32E40A}" dt="2023-10-15T18:02:54.888" v="960" actId="1038"/>
        <pc:sldMkLst>
          <pc:docMk/>
          <pc:sldMk cId="2987552906" sldId="264"/>
        </pc:sldMkLst>
        <pc:spChg chg="mod">
          <ac:chgData name="Rajdeep Sandhu" userId="ec979bb244425b3f" providerId="LiveId" clId="{2793A31C-5F24-4552-91BB-017E1C32E40A}" dt="2023-10-15T15:45:30.364" v="17" actId="20577"/>
          <ac:spMkLst>
            <pc:docMk/>
            <pc:sldMk cId="2987552906" sldId="264"/>
            <ac:spMk id="2" creationId="{65F66AA8-EBEF-5C40-A8EA-9C70243211B5}"/>
          </ac:spMkLst>
        </pc:spChg>
        <pc:spChg chg="add mod">
          <ac:chgData name="Rajdeep Sandhu" userId="ec979bb244425b3f" providerId="LiveId" clId="{2793A31C-5F24-4552-91BB-017E1C32E40A}" dt="2023-10-15T16:36:44.074" v="931" actId="1076"/>
          <ac:spMkLst>
            <pc:docMk/>
            <pc:sldMk cId="2987552906" sldId="264"/>
            <ac:spMk id="3" creationId="{BBE1800A-0113-99DE-BC85-C84ECB8C6493}"/>
          </ac:spMkLst>
        </pc:spChg>
        <pc:spChg chg="mod">
          <ac:chgData name="Rajdeep Sandhu" userId="ec979bb244425b3f" providerId="LiveId" clId="{2793A31C-5F24-4552-91BB-017E1C32E40A}" dt="2023-10-15T16:36:44.074" v="931" actId="1076"/>
          <ac:spMkLst>
            <pc:docMk/>
            <pc:sldMk cId="2987552906" sldId="264"/>
            <ac:spMk id="4" creationId="{EE021CA9-7CB7-1046-8FA0-21F127C19A59}"/>
          </ac:spMkLst>
        </pc:spChg>
        <pc:spChg chg="mod">
          <ac:chgData name="Rajdeep Sandhu" userId="ec979bb244425b3f" providerId="LiveId" clId="{2793A31C-5F24-4552-91BB-017E1C32E40A}" dt="2023-10-15T16:35:38.854" v="894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Rajdeep Sandhu" userId="ec979bb244425b3f" providerId="LiveId" clId="{2793A31C-5F24-4552-91BB-017E1C32E40A}" dt="2023-10-15T16:36:51.321" v="932" actId="1076"/>
          <ac:spMkLst>
            <pc:docMk/>
            <pc:sldMk cId="2987552906" sldId="264"/>
            <ac:spMk id="6" creationId="{CECDD79A-99B3-A9DC-A799-978CF84B927E}"/>
          </ac:spMkLst>
        </pc:spChg>
        <pc:spChg chg="add mod">
          <ac:chgData name="Rajdeep Sandhu" userId="ec979bb244425b3f" providerId="LiveId" clId="{2793A31C-5F24-4552-91BB-017E1C32E40A}" dt="2023-10-15T16:36:55.481" v="933" actId="1076"/>
          <ac:spMkLst>
            <pc:docMk/>
            <pc:sldMk cId="2987552906" sldId="264"/>
            <ac:spMk id="12" creationId="{4F9B90DC-B436-CAE1-3C4F-80DCE65B1EFF}"/>
          </ac:spMkLst>
        </pc:spChg>
        <pc:spChg chg="add mod">
          <ac:chgData name="Rajdeep Sandhu" userId="ec979bb244425b3f" providerId="LiveId" clId="{2793A31C-5F24-4552-91BB-017E1C32E40A}" dt="2023-10-15T16:37:06.796" v="934" actId="1076"/>
          <ac:spMkLst>
            <pc:docMk/>
            <pc:sldMk cId="2987552906" sldId="264"/>
            <ac:spMk id="13" creationId="{F03818AF-5D58-54B6-88B0-E76310617A09}"/>
          </ac:spMkLst>
        </pc:spChg>
        <pc:spChg chg="add mod">
          <ac:chgData name="Rajdeep Sandhu" userId="ec979bb244425b3f" providerId="LiveId" clId="{2793A31C-5F24-4552-91BB-017E1C32E40A}" dt="2023-10-15T16:37:21.696" v="935" actId="1076"/>
          <ac:spMkLst>
            <pc:docMk/>
            <pc:sldMk cId="2987552906" sldId="264"/>
            <ac:spMk id="14" creationId="{5F1B9ACD-121E-06B5-576B-6568DFA136A3}"/>
          </ac:spMkLst>
        </pc:spChg>
        <pc:spChg chg="add mod">
          <ac:chgData name="Rajdeep Sandhu" userId="ec979bb244425b3f" providerId="LiveId" clId="{2793A31C-5F24-4552-91BB-017E1C32E40A}" dt="2023-10-15T16:37:36.956" v="936" actId="1076"/>
          <ac:spMkLst>
            <pc:docMk/>
            <pc:sldMk cId="2987552906" sldId="264"/>
            <ac:spMk id="19" creationId="{B38252AC-6334-C8DF-3963-5211F584C221}"/>
          </ac:spMkLst>
        </pc:spChg>
        <pc:spChg chg="add mod">
          <ac:chgData name="Rajdeep Sandhu" userId="ec979bb244425b3f" providerId="LiveId" clId="{2793A31C-5F24-4552-91BB-017E1C32E40A}" dt="2023-10-15T16:38:30.411" v="937" actId="1076"/>
          <ac:spMkLst>
            <pc:docMk/>
            <pc:sldMk cId="2987552906" sldId="264"/>
            <ac:spMk id="20" creationId="{6BA283E0-0BBD-286F-0757-0682FFA20920}"/>
          </ac:spMkLst>
        </pc:spChg>
        <pc:spChg chg="add mod">
          <ac:chgData name="Rajdeep Sandhu" userId="ec979bb244425b3f" providerId="LiveId" clId="{2793A31C-5F24-4552-91BB-017E1C32E40A}" dt="2023-10-15T16:38:50.012" v="952" actId="20577"/>
          <ac:spMkLst>
            <pc:docMk/>
            <pc:sldMk cId="2987552906" sldId="264"/>
            <ac:spMk id="45" creationId="{855744F6-1DD9-E0DA-2DF4-984101198E50}"/>
          </ac:spMkLst>
        </pc:spChg>
        <pc:cxnChg chg="add mod">
          <ac:chgData name="Rajdeep Sandhu" userId="ec979bb244425b3f" providerId="LiveId" clId="{2793A31C-5F24-4552-91BB-017E1C32E40A}" dt="2023-10-15T16:36:51.321" v="932" actId="1076"/>
          <ac:cxnSpMkLst>
            <pc:docMk/>
            <pc:sldMk cId="2987552906" sldId="264"/>
            <ac:cxnSpMk id="8" creationId="{DDD678FB-2887-9E41-6C60-D549D5D13133}"/>
          </ac:cxnSpMkLst>
        </pc:cxnChg>
        <pc:cxnChg chg="add del mod">
          <ac:chgData name="Rajdeep Sandhu" userId="ec979bb244425b3f" providerId="LiveId" clId="{2793A31C-5F24-4552-91BB-017E1C32E40A}" dt="2023-10-15T16:33:52.138" v="881" actId="478"/>
          <ac:cxnSpMkLst>
            <pc:docMk/>
            <pc:sldMk cId="2987552906" sldId="264"/>
            <ac:cxnSpMk id="21" creationId="{0CC8A20F-0D44-904F-7939-CBBF07F1D8F1}"/>
          </ac:cxnSpMkLst>
        </pc:cxnChg>
        <pc:cxnChg chg="add mod">
          <ac:chgData name="Rajdeep Sandhu" userId="ec979bb244425b3f" providerId="LiveId" clId="{2793A31C-5F24-4552-91BB-017E1C32E40A}" dt="2023-10-15T16:37:06.796" v="934" actId="1076"/>
          <ac:cxnSpMkLst>
            <pc:docMk/>
            <pc:sldMk cId="2987552906" sldId="264"/>
            <ac:cxnSpMk id="24" creationId="{939A427C-D630-24FD-9072-2BD81CD7131B}"/>
          </ac:cxnSpMkLst>
        </pc:cxnChg>
        <pc:cxnChg chg="add mod">
          <ac:chgData name="Rajdeep Sandhu" userId="ec979bb244425b3f" providerId="LiveId" clId="{2793A31C-5F24-4552-91BB-017E1C32E40A}" dt="2023-10-15T16:36:55.481" v="933" actId="1076"/>
          <ac:cxnSpMkLst>
            <pc:docMk/>
            <pc:sldMk cId="2987552906" sldId="264"/>
            <ac:cxnSpMk id="26" creationId="{57FD72EE-2F6B-2901-75D6-364E5474DA5A}"/>
          </ac:cxnSpMkLst>
        </pc:cxnChg>
        <pc:cxnChg chg="add mod">
          <ac:chgData name="Rajdeep Sandhu" userId="ec979bb244425b3f" providerId="LiveId" clId="{2793A31C-5F24-4552-91BB-017E1C32E40A}" dt="2023-10-15T16:37:21.696" v="935" actId="1076"/>
          <ac:cxnSpMkLst>
            <pc:docMk/>
            <pc:sldMk cId="2987552906" sldId="264"/>
            <ac:cxnSpMk id="28" creationId="{97D045AE-153D-F8FC-FA1A-1DDF521135BB}"/>
          </ac:cxnSpMkLst>
        </pc:cxnChg>
        <pc:cxnChg chg="add mod">
          <ac:chgData name="Rajdeep Sandhu" userId="ec979bb244425b3f" providerId="LiveId" clId="{2793A31C-5F24-4552-91BB-017E1C32E40A}" dt="2023-10-15T16:37:36.956" v="936" actId="1076"/>
          <ac:cxnSpMkLst>
            <pc:docMk/>
            <pc:sldMk cId="2987552906" sldId="264"/>
            <ac:cxnSpMk id="30" creationId="{D4FAA250-A720-32FB-1861-5A0896246AC2}"/>
          </ac:cxnSpMkLst>
        </pc:cxnChg>
        <pc:cxnChg chg="add mod">
          <ac:chgData name="Rajdeep Sandhu" userId="ec979bb244425b3f" providerId="LiveId" clId="{2793A31C-5F24-4552-91BB-017E1C32E40A}" dt="2023-10-15T16:38:30.411" v="937" actId="1076"/>
          <ac:cxnSpMkLst>
            <pc:docMk/>
            <pc:sldMk cId="2987552906" sldId="264"/>
            <ac:cxnSpMk id="32" creationId="{8EF44A8A-6ED7-56ED-E436-A577FD91705D}"/>
          </ac:cxnSpMkLst>
        </pc:cxnChg>
        <pc:cxnChg chg="add mod">
          <ac:chgData name="Rajdeep Sandhu" userId="ec979bb244425b3f" providerId="LiveId" clId="{2793A31C-5F24-4552-91BB-017E1C32E40A}" dt="2023-10-15T18:02:54.888" v="960" actId="1038"/>
          <ac:cxnSpMkLst>
            <pc:docMk/>
            <pc:sldMk cId="2987552906" sldId="264"/>
            <ac:cxnSpMk id="47" creationId="{E7C2D0AD-4E33-9F37-9192-7B390C7A1F42}"/>
          </ac:cxnSpMkLst>
        </pc:cxnChg>
      </pc:sldChg>
      <pc:sldChg chg="modSp mod">
        <pc:chgData name="Rajdeep Sandhu" userId="ec979bb244425b3f" providerId="LiveId" clId="{2793A31C-5F24-4552-91BB-017E1C32E40A}" dt="2023-10-15T18:32:31.189" v="1309" actId="20577"/>
        <pc:sldMkLst>
          <pc:docMk/>
          <pc:sldMk cId="1578726356" sldId="265"/>
        </pc:sldMkLst>
        <pc:spChg chg="mod">
          <ac:chgData name="Rajdeep Sandhu" userId="ec979bb244425b3f" providerId="LiveId" clId="{2793A31C-5F24-4552-91BB-017E1C32E40A}" dt="2023-10-15T18:32:31.189" v="1309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Rajdeep Sandhu" userId="ec979bb244425b3f" providerId="LiveId" clId="{2793A31C-5F24-4552-91BB-017E1C32E40A}" dt="2023-10-15T19:08:09.928" v="1965" actId="20577"/>
        <pc:sldMkLst>
          <pc:docMk/>
          <pc:sldMk cId="779971636" sldId="266"/>
        </pc:sldMkLst>
        <pc:spChg chg="mod">
          <ac:chgData name="Rajdeep Sandhu" userId="ec979bb244425b3f" providerId="LiveId" clId="{2793A31C-5F24-4552-91BB-017E1C32E40A}" dt="2023-10-15T19:08:09.928" v="1965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Rajdeep Sandhu" userId="ec979bb244425b3f" providerId="LiveId" clId="{2793A31C-5F24-4552-91BB-017E1C32E40A}" dt="2023-10-15T22:24:53.888" v="4499" actId="20577"/>
        <pc:sldMkLst>
          <pc:docMk/>
          <pc:sldMk cId="1064416729" sldId="267"/>
        </pc:sldMkLst>
        <pc:spChg chg="mod">
          <ac:chgData name="Rajdeep Sandhu" userId="ec979bb244425b3f" providerId="LiveId" clId="{2793A31C-5F24-4552-91BB-017E1C32E40A}" dt="2023-10-15T22:24:53.888" v="4499" actId="20577"/>
          <ac:spMkLst>
            <pc:docMk/>
            <pc:sldMk cId="1064416729" sldId="267"/>
            <ac:spMk id="5" creationId="{1B07C49E-AFFC-EC46-8930-E4D428F5F943}"/>
          </ac:spMkLst>
        </pc:spChg>
      </pc:sldChg>
      <pc:sldChg chg="modSp mod">
        <pc:chgData name="Rajdeep Sandhu" userId="ec979bb244425b3f" providerId="LiveId" clId="{2793A31C-5F24-4552-91BB-017E1C32E40A}" dt="2023-10-15T22:29:52.508" v="4927" actId="20577"/>
        <pc:sldMkLst>
          <pc:docMk/>
          <pc:sldMk cId="1630123617" sldId="274"/>
        </pc:sldMkLst>
        <pc:spChg chg="mod">
          <ac:chgData name="Rajdeep Sandhu" userId="ec979bb244425b3f" providerId="LiveId" clId="{2793A31C-5F24-4552-91BB-017E1C32E40A}" dt="2023-10-15T22:29:52.508" v="4927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Sp delSp modSp mod">
        <pc:chgData name="Rajdeep Sandhu" userId="ec979bb244425b3f" providerId="LiveId" clId="{2793A31C-5F24-4552-91BB-017E1C32E40A}" dt="2023-10-15T18:44:57.294" v="1516" actId="478"/>
        <pc:sldMkLst>
          <pc:docMk/>
          <pc:sldMk cId="3410008520" sldId="275"/>
        </pc:sldMkLst>
        <pc:spChg chg="mod">
          <ac:chgData name="Rajdeep Sandhu" userId="ec979bb244425b3f" providerId="LiveId" clId="{2793A31C-5F24-4552-91BB-017E1C32E40A}" dt="2023-10-15T18:44:35.970" v="1514" actId="20577"/>
          <ac:spMkLst>
            <pc:docMk/>
            <pc:sldMk cId="3410008520" sldId="275"/>
            <ac:spMk id="2" creationId="{2873BEC0-94F5-4226-A9E7-51B66045EF49}"/>
          </ac:spMkLst>
        </pc:spChg>
        <pc:spChg chg="del mod">
          <ac:chgData name="Rajdeep Sandhu" userId="ec979bb244425b3f" providerId="LiveId" clId="{2793A31C-5F24-4552-91BB-017E1C32E40A}" dt="2023-10-15T18:44:46.059" v="1515" actId="478"/>
          <ac:spMkLst>
            <pc:docMk/>
            <pc:sldMk cId="3410008520" sldId="275"/>
            <ac:spMk id="5" creationId="{28684E62-A9F8-4E7A-AB01-78893062A1B4}"/>
          </ac:spMkLst>
        </pc:spChg>
        <pc:spChg chg="add del mod">
          <ac:chgData name="Rajdeep Sandhu" userId="ec979bb244425b3f" providerId="LiveId" clId="{2793A31C-5F24-4552-91BB-017E1C32E40A}" dt="2023-10-15T18:35:52.069" v="1324" actId="21"/>
          <ac:spMkLst>
            <pc:docMk/>
            <pc:sldMk cId="3410008520" sldId="275"/>
            <ac:spMk id="13" creationId="{933705AA-EAA5-4F0D-6DF0-0CF7E2A639F0}"/>
          </ac:spMkLst>
        </pc:spChg>
        <pc:spChg chg="add del mod">
          <ac:chgData name="Rajdeep Sandhu" userId="ec979bb244425b3f" providerId="LiveId" clId="{2793A31C-5F24-4552-91BB-017E1C32E40A}" dt="2023-10-15T18:44:57.294" v="1516" actId="478"/>
          <ac:spMkLst>
            <pc:docMk/>
            <pc:sldMk cId="3410008520" sldId="275"/>
            <ac:spMk id="19" creationId="{0A3732D9-0987-390F-6BDC-124BBD97FD01}"/>
          </ac:spMkLst>
        </pc:spChg>
        <pc:picChg chg="del">
          <ac:chgData name="Rajdeep Sandhu" userId="ec979bb244425b3f" providerId="LiveId" clId="{2793A31C-5F24-4552-91BB-017E1C32E40A}" dt="2023-10-15T18:35:40.140" v="1323" actId="478"/>
          <ac:picMkLst>
            <pc:docMk/>
            <pc:sldMk cId="3410008520" sldId="275"/>
            <ac:picMk id="4" creationId="{D5D63823-FC2E-4AC2-93D5-3C2B6F315436}"/>
          </ac:picMkLst>
        </pc:picChg>
        <pc:picChg chg="add mod">
          <ac:chgData name="Rajdeep Sandhu" userId="ec979bb244425b3f" providerId="LiveId" clId="{2793A31C-5F24-4552-91BB-017E1C32E40A}" dt="2023-10-15T18:36:27.836" v="1329" actId="1076"/>
          <ac:picMkLst>
            <pc:docMk/>
            <pc:sldMk cId="3410008520" sldId="275"/>
            <ac:picMk id="7" creationId="{F8CFA29C-6BA1-1CF1-2A4E-E47680FE56A1}"/>
          </ac:picMkLst>
        </pc:picChg>
        <pc:picChg chg="add mod">
          <ac:chgData name="Rajdeep Sandhu" userId="ec979bb244425b3f" providerId="LiveId" clId="{2793A31C-5F24-4552-91BB-017E1C32E40A}" dt="2023-10-15T18:36:33.065" v="1330" actId="1076"/>
          <ac:picMkLst>
            <pc:docMk/>
            <pc:sldMk cId="3410008520" sldId="275"/>
            <ac:picMk id="9" creationId="{D439D0D1-807E-7482-1C7B-F60EF864B6B3}"/>
          </ac:picMkLst>
        </pc:picChg>
        <pc:picChg chg="add mod">
          <ac:chgData name="Rajdeep Sandhu" userId="ec979bb244425b3f" providerId="LiveId" clId="{2793A31C-5F24-4552-91BB-017E1C32E40A}" dt="2023-10-15T18:36:45.588" v="1332" actId="14100"/>
          <ac:picMkLst>
            <pc:docMk/>
            <pc:sldMk cId="3410008520" sldId="275"/>
            <ac:picMk id="11" creationId="{A0483708-FEA0-F4D8-0E78-8489B3F96DF4}"/>
          </ac:picMkLst>
        </pc:picChg>
        <pc:picChg chg="add mod">
          <ac:chgData name="Rajdeep Sandhu" userId="ec979bb244425b3f" providerId="LiveId" clId="{2793A31C-5F24-4552-91BB-017E1C32E40A}" dt="2023-10-15T18:38:54.995" v="1341" actId="1076"/>
          <ac:picMkLst>
            <pc:docMk/>
            <pc:sldMk cId="3410008520" sldId="275"/>
            <ac:picMk id="15" creationId="{4D2F6F8E-5DFE-804D-524C-29FE5F8FF225}"/>
          </ac:picMkLst>
        </pc:picChg>
        <pc:picChg chg="add mod">
          <ac:chgData name="Rajdeep Sandhu" userId="ec979bb244425b3f" providerId="LiveId" clId="{2793A31C-5F24-4552-91BB-017E1C32E40A}" dt="2023-10-15T18:39:00.783" v="1342" actId="1076"/>
          <ac:picMkLst>
            <pc:docMk/>
            <pc:sldMk cId="3410008520" sldId="275"/>
            <ac:picMk id="17" creationId="{647866EF-3DA8-F2EB-90FA-E7B5A3BB09EE}"/>
          </ac:picMkLst>
        </pc:picChg>
      </pc:sldChg>
      <pc:sldChg chg="modSp mod">
        <pc:chgData name="Rajdeep Sandhu" userId="ec979bb244425b3f" providerId="LiveId" clId="{2793A31C-5F24-4552-91BB-017E1C32E40A}" dt="2023-10-15T21:59:51.241" v="3540" actId="6549"/>
        <pc:sldMkLst>
          <pc:docMk/>
          <pc:sldMk cId="148114319" sldId="276"/>
        </pc:sldMkLst>
        <pc:spChg chg="mod">
          <ac:chgData name="Rajdeep Sandhu" userId="ec979bb244425b3f" providerId="LiveId" clId="{2793A31C-5F24-4552-91BB-017E1C32E40A}" dt="2023-10-15T21:59:51.241" v="3540" actId="6549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Rajdeep Sandhu" userId="ec979bb244425b3f" providerId="LiveId" clId="{2793A31C-5F24-4552-91BB-017E1C32E40A}" dt="2023-10-15T22:02:56.286" v="3620" actId="403"/>
        <pc:sldMkLst>
          <pc:docMk/>
          <pc:sldMk cId="321008965" sldId="277"/>
        </pc:sldMkLst>
        <pc:spChg chg="mod">
          <ac:chgData name="Rajdeep Sandhu" userId="ec979bb244425b3f" providerId="LiveId" clId="{2793A31C-5F24-4552-91BB-017E1C32E40A}" dt="2023-10-15T22:02:56.286" v="3620" actId="403"/>
          <ac:spMkLst>
            <pc:docMk/>
            <pc:sldMk cId="321008965" sldId="277"/>
            <ac:spMk id="8" creationId="{C7B9C153-C85C-3240-8E7E-523FBC004564}"/>
          </ac:spMkLst>
        </pc:spChg>
      </pc:sldChg>
      <pc:sldChg chg="addSp modSp mod">
        <pc:chgData name="Rajdeep Sandhu" userId="ec979bb244425b3f" providerId="LiveId" clId="{2793A31C-5F24-4552-91BB-017E1C32E40A}" dt="2023-10-15T21:45:29.474" v="3240" actId="1076"/>
        <pc:sldMkLst>
          <pc:docMk/>
          <pc:sldMk cId="1813711241" sldId="293"/>
        </pc:sldMkLst>
        <pc:spChg chg="mod">
          <ac:chgData name="Rajdeep Sandhu" userId="ec979bb244425b3f" providerId="LiveId" clId="{2793A31C-5F24-4552-91BB-017E1C32E40A}" dt="2023-10-15T21:44:55.968" v="3235" actId="1076"/>
          <ac:spMkLst>
            <pc:docMk/>
            <pc:sldMk cId="1813711241" sldId="293"/>
            <ac:spMk id="2" creationId="{65F66AA8-EBEF-5C40-A8EA-9C70243211B5}"/>
          </ac:spMkLst>
        </pc:spChg>
        <pc:spChg chg="add mod">
          <ac:chgData name="Rajdeep Sandhu" userId="ec979bb244425b3f" providerId="LiveId" clId="{2793A31C-5F24-4552-91BB-017E1C32E40A}" dt="2023-10-15T21:45:29.474" v="3240" actId="1076"/>
          <ac:spMkLst>
            <pc:docMk/>
            <pc:sldMk cId="1813711241" sldId="293"/>
            <ac:spMk id="3" creationId="{CA722A6D-209E-A597-D17E-28268C8456DF}"/>
          </ac:spMkLst>
        </pc:spChg>
        <pc:spChg chg="mod">
          <ac:chgData name="Rajdeep Sandhu" userId="ec979bb244425b3f" providerId="LiveId" clId="{2793A31C-5F24-4552-91BB-017E1C32E40A}" dt="2023-10-15T21:45:00.077" v="3237" actId="1076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Rajdeep Sandhu" userId="ec979bb244425b3f" providerId="LiveId" clId="{2793A31C-5F24-4552-91BB-017E1C32E40A}" dt="2023-10-15T21:45:29.474" v="3240" actId="1076"/>
          <ac:spMkLst>
            <pc:docMk/>
            <pc:sldMk cId="1813711241" sldId="293"/>
            <ac:spMk id="6" creationId="{2E0C31EE-2EEE-A06F-F5B2-0A45588322EB}"/>
          </ac:spMkLst>
        </pc:spChg>
        <pc:spChg chg="add mod">
          <ac:chgData name="Rajdeep Sandhu" userId="ec979bb244425b3f" providerId="LiveId" clId="{2793A31C-5F24-4552-91BB-017E1C32E40A}" dt="2023-10-15T21:45:29.474" v="3240" actId="1076"/>
          <ac:spMkLst>
            <pc:docMk/>
            <pc:sldMk cId="1813711241" sldId="293"/>
            <ac:spMk id="7" creationId="{48BE3160-C99B-A8E3-37F9-4186164E787C}"/>
          </ac:spMkLst>
        </pc:spChg>
        <pc:spChg chg="add mod">
          <ac:chgData name="Rajdeep Sandhu" userId="ec979bb244425b3f" providerId="LiveId" clId="{2793A31C-5F24-4552-91BB-017E1C32E40A}" dt="2023-10-15T21:45:29.474" v="3240" actId="1076"/>
          <ac:spMkLst>
            <pc:docMk/>
            <pc:sldMk cId="1813711241" sldId="293"/>
            <ac:spMk id="8" creationId="{4D1AC4DF-3EC7-1E53-C950-516236EE010C}"/>
          </ac:spMkLst>
        </pc:spChg>
        <pc:spChg chg="add mod">
          <ac:chgData name="Rajdeep Sandhu" userId="ec979bb244425b3f" providerId="LiveId" clId="{2793A31C-5F24-4552-91BB-017E1C32E40A}" dt="2023-10-15T21:45:29.474" v="3240" actId="1076"/>
          <ac:spMkLst>
            <pc:docMk/>
            <pc:sldMk cId="1813711241" sldId="293"/>
            <ac:spMk id="9" creationId="{11ABA02D-179E-BFAA-3AEC-9E1E28177E83}"/>
          </ac:spMkLst>
        </pc:spChg>
        <pc:spChg chg="add mod">
          <ac:chgData name="Rajdeep Sandhu" userId="ec979bb244425b3f" providerId="LiveId" clId="{2793A31C-5F24-4552-91BB-017E1C32E40A}" dt="2023-10-15T21:45:29.474" v="3240" actId="1076"/>
          <ac:spMkLst>
            <pc:docMk/>
            <pc:sldMk cId="1813711241" sldId="293"/>
            <ac:spMk id="10" creationId="{59D15CC6-B7E5-2C28-0E77-1377A0FE6D27}"/>
          </ac:spMkLst>
        </pc:spChg>
        <pc:cxnChg chg="add mod">
          <ac:chgData name="Rajdeep Sandhu" userId="ec979bb244425b3f" providerId="LiveId" clId="{2793A31C-5F24-4552-91BB-017E1C32E40A}" dt="2023-10-15T21:45:29.474" v="3240" actId="1076"/>
          <ac:cxnSpMkLst>
            <pc:docMk/>
            <pc:sldMk cId="1813711241" sldId="293"/>
            <ac:cxnSpMk id="12" creationId="{7D4BF5A2-ADFA-43F4-DCC3-656C5818983A}"/>
          </ac:cxnSpMkLst>
        </pc:cxnChg>
        <pc:cxnChg chg="add mod">
          <ac:chgData name="Rajdeep Sandhu" userId="ec979bb244425b3f" providerId="LiveId" clId="{2793A31C-5F24-4552-91BB-017E1C32E40A}" dt="2023-10-15T21:45:29.474" v="3240" actId="1076"/>
          <ac:cxnSpMkLst>
            <pc:docMk/>
            <pc:sldMk cId="1813711241" sldId="293"/>
            <ac:cxnSpMk id="14" creationId="{A2630F56-2484-A570-04DF-F434829C44B5}"/>
          </ac:cxnSpMkLst>
        </pc:cxnChg>
        <pc:cxnChg chg="add mod">
          <ac:chgData name="Rajdeep Sandhu" userId="ec979bb244425b3f" providerId="LiveId" clId="{2793A31C-5F24-4552-91BB-017E1C32E40A}" dt="2023-10-15T21:45:29.474" v="3240" actId="1076"/>
          <ac:cxnSpMkLst>
            <pc:docMk/>
            <pc:sldMk cId="1813711241" sldId="293"/>
            <ac:cxnSpMk id="16" creationId="{CF960918-5AFF-7F7A-B123-DCC81C72784E}"/>
          </ac:cxnSpMkLst>
        </pc:cxnChg>
        <pc:cxnChg chg="add mod">
          <ac:chgData name="Rajdeep Sandhu" userId="ec979bb244425b3f" providerId="LiveId" clId="{2793A31C-5F24-4552-91BB-017E1C32E40A}" dt="2023-10-15T21:45:29.474" v="3240" actId="1076"/>
          <ac:cxnSpMkLst>
            <pc:docMk/>
            <pc:sldMk cId="1813711241" sldId="293"/>
            <ac:cxnSpMk id="18" creationId="{84566A2D-48A9-2A98-8568-F794011013D7}"/>
          </ac:cxnSpMkLst>
        </pc:cxnChg>
        <pc:cxnChg chg="add mod">
          <ac:chgData name="Rajdeep Sandhu" userId="ec979bb244425b3f" providerId="LiveId" clId="{2793A31C-5F24-4552-91BB-017E1C32E40A}" dt="2023-10-15T21:45:29.474" v="3240" actId="1076"/>
          <ac:cxnSpMkLst>
            <pc:docMk/>
            <pc:sldMk cId="1813711241" sldId="293"/>
            <ac:cxnSpMk id="20" creationId="{5D908460-3A12-E38B-DF3A-A0D7495C1C00}"/>
          </ac:cxnSpMkLst>
        </pc:cxnChg>
        <pc:cxnChg chg="add mod">
          <ac:chgData name="Rajdeep Sandhu" userId="ec979bb244425b3f" providerId="LiveId" clId="{2793A31C-5F24-4552-91BB-017E1C32E40A}" dt="2023-10-15T21:45:29.474" v="3240" actId="1076"/>
          <ac:cxnSpMkLst>
            <pc:docMk/>
            <pc:sldMk cId="1813711241" sldId="293"/>
            <ac:cxnSpMk id="22" creationId="{300A37F6-120C-AF6E-F062-7F0B8FD396EF}"/>
          </ac:cxnSpMkLst>
        </pc:cxnChg>
      </pc:sldChg>
      <pc:sldChg chg="modSp mod">
        <pc:chgData name="Rajdeep Sandhu" userId="ec979bb244425b3f" providerId="LiveId" clId="{2793A31C-5F24-4552-91BB-017E1C32E40A}" dt="2023-10-15T22:15:14.325" v="4000" actId="1076"/>
        <pc:sldMkLst>
          <pc:docMk/>
          <pc:sldMk cId="3393580192" sldId="295"/>
        </pc:sldMkLst>
        <pc:spChg chg="mod">
          <ac:chgData name="Rajdeep Sandhu" userId="ec979bb244425b3f" providerId="LiveId" clId="{2793A31C-5F24-4552-91BB-017E1C32E40A}" dt="2023-10-15T22:05:01.543" v="3656" actId="20577"/>
          <ac:spMkLst>
            <pc:docMk/>
            <pc:sldMk cId="3393580192" sldId="295"/>
            <ac:spMk id="4" creationId="{205F3B9A-D9F5-884E-AFE5-77CA0D65D031}"/>
          </ac:spMkLst>
        </pc:spChg>
        <pc:spChg chg="mod ord">
          <ac:chgData name="Rajdeep Sandhu" userId="ec979bb244425b3f" providerId="LiveId" clId="{2793A31C-5F24-4552-91BB-017E1C32E40A}" dt="2023-10-15T22:14:53.537" v="3996" actId="20577"/>
          <ac:spMkLst>
            <pc:docMk/>
            <pc:sldMk cId="3393580192" sldId="295"/>
            <ac:spMk id="5" creationId="{85D9F803-CDBC-C74C-AF1B-2B5937D1C241}"/>
          </ac:spMkLst>
        </pc:spChg>
        <pc:picChg chg="mod">
          <ac:chgData name="Rajdeep Sandhu" userId="ec979bb244425b3f" providerId="LiveId" clId="{2793A31C-5F24-4552-91BB-017E1C32E40A}" dt="2023-10-15T22:15:14.325" v="4000" actId="1076"/>
          <ac:picMkLst>
            <pc:docMk/>
            <pc:sldMk cId="3393580192" sldId="295"/>
            <ac:picMk id="8" creationId="{2C2BF115-877E-79B6-18AA-56CED926470E}"/>
          </ac:picMkLst>
        </pc:picChg>
      </pc:sldChg>
      <pc:sldChg chg="addSp delSp modSp mod">
        <pc:chgData name="Rajdeep Sandhu" userId="ec979bb244425b3f" providerId="LiveId" clId="{2793A31C-5F24-4552-91BB-017E1C32E40A}" dt="2023-10-15T22:16:02.651" v="4052" actId="20577"/>
        <pc:sldMkLst>
          <pc:docMk/>
          <pc:sldMk cId="981671777" sldId="296"/>
        </pc:sldMkLst>
        <pc:spChg chg="mod">
          <ac:chgData name="Rajdeep Sandhu" userId="ec979bb244425b3f" providerId="LiveId" clId="{2793A31C-5F24-4552-91BB-017E1C32E40A}" dt="2023-10-15T22:15:45.823" v="4011" actId="20577"/>
          <ac:spMkLst>
            <pc:docMk/>
            <pc:sldMk cId="981671777" sldId="296"/>
            <ac:spMk id="4" creationId="{205F3B9A-D9F5-884E-AFE5-77CA0D65D031}"/>
          </ac:spMkLst>
        </pc:spChg>
        <pc:spChg chg="del mod">
          <ac:chgData name="Rajdeep Sandhu" userId="ec979bb244425b3f" providerId="LiveId" clId="{2793A31C-5F24-4552-91BB-017E1C32E40A}" dt="2023-10-15T22:13:58.913" v="3986" actId="478"/>
          <ac:spMkLst>
            <pc:docMk/>
            <pc:sldMk cId="981671777" sldId="296"/>
            <ac:spMk id="5" creationId="{85D9F803-CDBC-C74C-AF1B-2B5937D1C241}"/>
          </ac:spMkLst>
        </pc:spChg>
        <pc:spChg chg="add del mod">
          <ac:chgData name="Rajdeep Sandhu" userId="ec979bb244425b3f" providerId="LiveId" clId="{2793A31C-5F24-4552-91BB-017E1C32E40A}" dt="2023-10-15T22:14:01.421" v="3987" actId="478"/>
          <ac:spMkLst>
            <pc:docMk/>
            <pc:sldMk cId="981671777" sldId="296"/>
            <ac:spMk id="7" creationId="{A9B4C658-7FE9-341E-2DD1-FBF7F790C103}"/>
          </ac:spMkLst>
        </pc:spChg>
        <pc:spChg chg="add mod">
          <ac:chgData name="Rajdeep Sandhu" userId="ec979bb244425b3f" providerId="LiveId" clId="{2793A31C-5F24-4552-91BB-017E1C32E40A}" dt="2023-10-15T22:16:02.651" v="4052" actId="20577"/>
          <ac:spMkLst>
            <pc:docMk/>
            <pc:sldMk cId="981671777" sldId="296"/>
            <ac:spMk id="8" creationId="{BC6B1CA0-2E32-0F5A-4977-20E9F029B7FD}"/>
          </ac:spMkLst>
        </pc:spChg>
        <pc:picChg chg="mod">
          <ac:chgData name="Rajdeep Sandhu" userId="ec979bb244425b3f" providerId="LiveId" clId="{2793A31C-5F24-4552-91BB-017E1C32E40A}" dt="2023-10-15T22:15:21.749" v="4001" actId="1076"/>
          <ac:picMkLst>
            <pc:docMk/>
            <pc:sldMk cId="981671777" sldId="296"/>
            <ac:picMk id="6" creationId="{31BA2A4A-536C-9CF6-7BC6-F52991C512A6}"/>
          </ac:picMkLst>
        </pc:picChg>
      </pc:sldChg>
      <pc:sldChg chg="addSp delSp modSp mod">
        <pc:chgData name="Rajdeep Sandhu" userId="ec979bb244425b3f" providerId="LiveId" clId="{2793A31C-5F24-4552-91BB-017E1C32E40A}" dt="2023-10-15T22:17:05.637" v="4076" actId="1076"/>
        <pc:sldMkLst>
          <pc:docMk/>
          <pc:sldMk cId="1885057753" sldId="297"/>
        </pc:sldMkLst>
        <pc:spChg chg="mod">
          <ac:chgData name="Rajdeep Sandhu" userId="ec979bb244425b3f" providerId="LiveId" clId="{2793A31C-5F24-4552-91BB-017E1C32E40A}" dt="2023-10-15T22:16:21.888" v="4062" actId="20577"/>
          <ac:spMkLst>
            <pc:docMk/>
            <pc:sldMk cId="1885057753" sldId="297"/>
            <ac:spMk id="4" creationId="{205F3B9A-D9F5-884E-AFE5-77CA0D65D031}"/>
          </ac:spMkLst>
        </pc:spChg>
        <pc:spChg chg="del">
          <ac:chgData name="Rajdeep Sandhu" userId="ec979bb244425b3f" providerId="LiveId" clId="{2793A31C-5F24-4552-91BB-017E1C32E40A}" dt="2023-10-15T22:16:33.088" v="4064" actId="478"/>
          <ac:spMkLst>
            <pc:docMk/>
            <pc:sldMk cId="1885057753" sldId="297"/>
            <ac:spMk id="5" creationId="{85D9F803-CDBC-C74C-AF1B-2B5937D1C241}"/>
          </ac:spMkLst>
        </pc:spChg>
        <pc:spChg chg="add del mod">
          <ac:chgData name="Rajdeep Sandhu" userId="ec979bb244425b3f" providerId="LiveId" clId="{2793A31C-5F24-4552-91BB-017E1C32E40A}" dt="2023-10-15T22:16:34.762" v="4065" actId="478"/>
          <ac:spMkLst>
            <pc:docMk/>
            <pc:sldMk cId="1885057753" sldId="297"/>
            <ac:spMk id="7" creationId="{7FAB06C0-6243-747E-B208-B5E57D9B4266}"/>
          </ac:spMkLst>
        </pc:spChg>
        <pc:spChg chg="add mod">
          <ac:chgData name="Rajdeep Sandhu" userId="ec979bb244425b3f" providerId="LiveId" clId="{2793A31C-5F24-4552-91BB-017E1C32E40A}" dt="2023-10-15T22:16:52.289" v="4074" actId="20577"/>
          <ac:spMkLst>
            <pc:docMk/>
            <pc:sldMk cId="1885057753" sldId="297"/>
            <ac:spMk id="8" creationId="{6348E1D3-F329-6C4A-1946-34DD08BB8BE6}"/>
          </ac:spMkLst>
        </pc:spChg>
        <pc:picChg chg="mod">
          <ac:chgData name="Rajdeep Sandhu" userId="ec979bb244425b3f" providerId="LiveId" clId="{2793A31C-5F24-4552-91BB-017E1C32E40A}" dt="2023-10-15T22:17:05.637" v="4076" actId="1076"/>
          <ac:picMkLst>
            <pc:docMk/>
            <pc:sldMk cId="1885057753" sldId="297"/>
            <ac:picMk id="6" creationId="{0147AD4A-836F-FC90-041C-8D8692704743}"/>
          </ac:picMkLst>
        </pc:picChg>
      </pc:sldChg>
      <pc:sldChg chg="modSp mod">
        <pc:chgData name="Rajdeep Sandhu" userId="ec979bb244425b3f" providerId="LiveId" clId="{2793A31C-5F24-4552-91BB-017E1C32E40A}" dt="2023-10-15T16:35:54.055" v="898" actId="20577"/>
        <pc:sldMkLst>
          <pc:docMk/>
          <pc:sldMk cId="3700134937" sldId="299"/>
        </pc:sldMkLst>
        <pc:spChg chg="mod">
          <ac:chgData name="Rajdeep Sandhu" userId="ec979bb244425b3f" providerId="LiveId" clId="{2793A31C-5F24-4552-91BB-017E1C32E40A}" dt="2023-10-15T16:07:37.540" v="148" actId="20577"/>
          <ac:spMkLst>
            <pc:docMk/>
            <pc:sldMk cId="3700134937" sldId="299"/>
            <ac:spMk id="2" creationId="{65F66AA8-EBEF-5C40-A8EA-9C70243211B5}"/>
          </ac:spMkLst>
        </pc:spChg>
        <pc:spChg chg="mod">
          <ac:chgData name="Rajdeep Sandhu" userId="ec979bb244425b3f" providerId="LiveId" clId="{2793A31C-5F24-4552-91BB-017E1C32E40A}" dt="2023-10-15T16:35:54.055" v="898" actId="20577"/>
          <ac:spMkLst>
            <pc:docMk/>
            <pc:sldMk cId="3700134937" sldId="299"/>
            <ac:spMk id="5" creationId="{1B07C49E-AFFC-EC46-8930-E4D428F5F943}"/>
          </ac:spMkLst>
        </pc:spChg>
      </pc:sldChg>
      <pc:sldChg chg="addSp delSp modSp mod">
        <pc:chgData name="Rajdeep Sandhu" userId="ec979bb244425b3f" providerId="LiveId" clId="{2793A31C-5F24-4552-91BB-017E1C32E40A}" dt="2023-10-15T19:02:11.915" v="1657" actId="14100"/>
        <pc:sldMkLst>
          <pc:docMk/>
          <pc:sldMk cId="3259239730" sldId="300"/>
        </pc:sldMkLst>
        <pc:spChg chg="mod">
          <ac:chgData name="Rajdeep Sandhu" userId="ec979bb244425b3f" providerId="LiveId" clId="{2793A31C-5F24-4552-91BB-017E1C32E40A}" dt="2023-10-15T18:46:00.486" v="1577" actId="20577"/>
          <ac:spMkLst>
            <pc:docMk/>
            <pc:sldMk cId="3259239730" sldId="300"/>
            <ac:spMk id="2" creationId="{2873BEC0-94F5-4226-A9E7-51B66045EF49}"/>
          </ac:spMkLst>
        </pc:spChg>
        <pc:spChg chg="del">
          <ac:chgData name="Rajdeep Sandhu" userId="ec979bb244425b3f" providerId="LiveId" clId="{2793A31C-5F24-4552-91BB-017E1C32E40A}" dt="2023-10-15T18:46:11.581" v="1578" actId="478"/>
          <ac:spMkLst>
            <pc:docMk/>
            <pc:sldMk cId="3259239730" sldId="300"/>
            <ac:spMk id="5" creationId="{28684E62-A9F8-4E7A-AB01-78893062A1B4}"/>
          </ac:spMkLst>
        </pc:spChg>
        <pc:spChg chg="add del mod">
          <ac:chgData name="Rajdeep Sandhu" userId="ec979bb244425b3f" providerId="LiveId" clId="{2793A31C-5F24-4552-91BB-017E1C32E40A}" dt="2023-10-15T18:46:14.923" v="1579" actId="478"/>
          <ac:spMkLst>
            <pc:docMk/>
            <pc:sldMk cId="3259239730" sldId="300"/>
            <ac:spMk id="7" creationId="{9D99A5E7-6ADC-AAA0-F648-929FC6AAF4E2}"/>
          </ac:spMkLst>
        </pc:spChg>
        <pc:spChg chg="add del mod">
          <ac:chgData name="Rajdeep Sandhu" userId="ec979bb244425b3f" providerId="LiveId" clId="{2793A31C-5F24-4552-91BB-017E1C32E40A}" dt="2023-10-15T18:46:20.831" v="1581" actId="478"/>
          <ac:spMkLst>
            <pc:docMk/>
            <pc:sldMk cId="3259239730" sldId="300"/>
            <ac:spMk id="9" creationId="{F9258A93-CAE2-1F07-8AEB-22E70EE21E4F}"/>
          </ac:spMkLst>
        </pc:spChg>
        <pc:picChg chg="del">
          <ac:chgData name="Rajdeep Sandhu" userId="ec979bb244425b3f" providerId="LiveId" clId="{2793A31C-5F24-4552-91BB-017E1C32E40A}" dt="2023-10-15T18:46:16.564" v="1580" actId="478"/>
          <ac:picMkLst>
            <pc:docMk/>
            <pc:sldMk cId="3259239730" sldId="300"/>
            <ac:picMk id="4" creationId="{D5D63823-FC2E-4AC2-93D5-3C2B6F315436}"/>
          </ac:picMkLst>
        </pc:picChg>
        <pc:picChg chg="add mod">
          <ac:chgData name="Rajdeep Sandhu" userId="ec979bb244425b3f" providerId="LiveId" clId="{2793A31C-5F24-4552-91BB-017E1C32E40A}" dt="2023-10-15T19:00:32.853" v="1645" actId="14100"/>
          <ac:picMkLst>
            <pc:docMk/>
            <pc:sldMk cId="3259239730" sldId="300"/>
            <ac:picMk id="11" creationId="{1BA2B28B-E432-D677-DA12-E1E9399890B8}"/>
          </ac:picMkLst>
        </pc:picChg>
        <pc:picChg chg="add mod">
          <ac:chgData name="Rajdeep Sandhu" userId="ec979bb244425b3f" providerId="LiveId" clId="{2793A31C-5F24-4552-91BB-017E1C32E40A}" dt="2023-10-15T19:01:42.470" v="1653" actId="14100"/>
          <ac:picMkLst>
            <pc:docMk/>
            <pc:sldMk cId="3259239730" sldId="300"/>
            <ac:picMk id="13" creationId="{7E9601B5-E615-4EE8-2616-C2C0921A5D21}"/>
          </ac:picMkLst>
        </pc:picChg>
        <pc:picChg chg="add mod">
          <ac:chgData name="Rajdeep Sandhu" userId="ec979bb244425b3f" providerId="LiveId" clId="{2793A31C-5F24-4552-91BB-017E1C32E40A}" dt="2023-10-15T19:01:51.449" v="1655" actId="14100"/>
          <ac:picMkLst>
            <pc:docMk/>
            <pc:sldMk cId="3259239730" sldId="300"/>
            <ac:picMk id="15" creationId="{24FB4F0F-7E98-2993-C3BA-3F06CDA4459D}"/>
          </ac:picMkLst>
        </pc:picChg>
        <pc:picChg chg="add del mod">
          <ac:chgData name="Rajdeep Sandhu" userId="ec979bb244425b3f" providerId="LiveId" clId="{2793A31C-5F24-4552-91BB-017E1C32E40A}" dt="2023-10-15T18:56:57.666" v="1636" actId="21"/>
          <ac:picMkLst>
            <pc:docMk/>
            <pc:sldMk cId="3259239730" sldId="300"/>
            <ac:picMk id="17" creationId="{A80C6A48-1496-DC7B-D05F-CB07253A029A}"/>
          </ac:picMkLst>
        </pc:picChg>
        <pc:picChg chg="add mod">
          <ac:chgData name="Rajdeep Sandhu" userId="ec979bb244425b3f" providerId="LiveId" clId="{2793A31C-5F24-4552-91BB-017E1C32E40A}" dt="2023-10-15T19:01:29.687" v="1651" actId="1076"/>
          <ac:picMkLst>
            <pc:docMk/>
            <pc:sldMk cId="3259239730" sldId="300"/>
            <ac:picMk id="19" creationId="{2C17D7FC-DE1E-CBA8-B4B0-E5ED1EB6EE35}"/>
          </ac:picMkLst>
        </pc:picChg>
        <pc:picChg chg="add mod">
          <ac:chgData name="Rajdeep Sandhu" userId="ec979bb244425b3f" providerId="LiveId" clId="{2793A31C-5F24-4552-91BB-017E1C32E40A}" dt="2023-10-15T19:02:11.915" v="1657" actId="14100"/>
          <ac:picMkLst>
            <pc:docMk/>
            <pc:sldMk cId="3259239730" sldId="300"/>
            <ac:picMk id="21" creationId="{2501B124-CBCA-1452-9FE6-F68A5B6B843A}"/>
          </ac:picMkLst>
        </pc:picChg>
      </pc:sldChg>
      <pc:sldChg chg="modSp mod">
        <pc:chgData name="Rajdeep Sandhu" userId="ec979bb244425b3f" providerId="LiveId" clId="{2793A31C-5F24-4552-91BB-017E1C32E40A}" dt="2023-10-15T19:08:23.491" v="1966" actId="20577"/>
        <pc:sldMkLst>
          <pc:docMk/>
          <pc:sldMk cId="943809518" sldId="301"/>
        </pc:sldMkLst>
        <pc:spChg chg="mod">
          <ac:chgData name="Rajdeep Sandhu" userId="ec979bb244425b3f" providerId="LiveId" clId="{2793A31C-5F24-4552-91BB-017E1C32E40A}" dt="2023-10-15T19:08:23.491" v="1966" actId="20577"/>
          <ac:spMkLst>
            <pc:docMk/>
            <pc:sldMk cId="943809518" sldId="301"/>
            <ac:spMk id="2" creationId="{C30AE64D-9BFF-4C49-BEEE-CC19604A31D1}"/>
          </ac:spMkLst>
        </pc:spChg>
        <pc:spChg chg="mod">
          <ac:chgData name="Rajdeep Sandhu" userId="ec979bb244425b3f" providerId="LiveId" clId="{2793A31C-5F24-4552-91BB-017E1C32E40A}" dt="2023-10-15T19:07:23.319" v="1913" actId="6549"/>
          <ac:spMkLst>
            <pc:docMk/>
            <pc:sldMk cId="943809518" sldId="301"/>
            <ac:spMk id="3" creationId="{373827F3-F386-AA4E-80ED-D86DEF8C158D}"/>
          </ac:spMkLst>
        </pc:spChg>
      </pc:sldChg>
      <pc:sldChg chg="addSp delSp modSp add mod">
        <pc:chgData name="Rajdeep Sandhu" userId="ec979bb244425b3f" providerId="LiveId" clId="{2793A31C-5F24-4552-91BB-017E1C32E40A}" dt="2023-10-15T18:57:09.315" v="1639" actId="14100"/>
        <pc:sldMkLst>
          <pc:docMk/>
          <pc:sldMk cId="449480801" sldId="302"/>
        </pc:sldMkLst>
        <pc:spChg chg="mod">
          <ac:chgData name="Rajdeep Sandhu" userId="ec979bb244425b3f" providerId="LiveId" clId="{2793A31C-5F24-4552-91BB-017E1C32E40A}" dt="2023-10-15T18:56:51.388" v="1635" actId="20577"/>
          <ac:spMkLst>
            <pc:docMk/>
            <pc:sldMk cId="449480801" sldId="302"/>
            <ac:spMk id="2" creationId="{2873BEC0-94F5-4226-A9E7-51B66045EF49}"/>
          </ac:spMkLst>
        </pc:spChg>
        <pc:spChg chg="del mod">
          <ac:chgData name="Rajdeep Sandhu" userId="ec979bb244425b3f" providerId="LiveId" clId="{2793A31C-5F24-4552-91BB-017E1C32E40A}" dt="2023-10-15T18:56:32.910" v="1601" actId="478"/>
          <ac:spMkLst>
            <pc:docMk/>
            <pc:sldMk cId="449480801" sldId="302"/>
            <ac:spMk id="5" creationId="{28684E62-A9F8-4E7A-AB01-78893062A1B4}"/>
          </ac:spMkLst>
        </pc:spChg>
        <pc:spChg chg="add del mod">
          <ac:chgData name="Rajdeep Sandhu" userId="ec979bb244425b3f" providerId="LiveId" clId="{2793A31C-5F24-4552-91BB-017E1C32E40A}" dt="2023-10-15T18:56:28.354" v="1599" actId="478"/>
          <ac:spMkLst>
            <pc:docMk/>
            <pc:sldMk cId="449480801" sldId="302"/>
            <ac:spMk id="9" creationId="{3979D4C1-93F2-6741-8B1A-815109EEDB24}"/>
          </ac:spMkLst>
        </pc:spChg>
        <pc:spChg chg="add del mod">
          <ac:chgData name="Rajdeep Sandhu" userId="ec979bb244425b3f" providerId="LiveId" clId="{2793A31C-5F24-4552-91BB-017E1C32E40A}" dt="2023-10-15T18:56:34.322" v="1602" actId="478"/>
          <ac:spMkLst>
            <pc:docMk/>
            <pc:sldMk cId="449480801" sldId="302"/>
            <ac:spMk id="11" creationId="{88E83701-A2FC-975B-AA28-C96E3661EC62}"/>
          </ac:spMkLst>
        </pc:spChg>
        <pc:picChg chg="del">
          <ac:chgData name="Rajdeep Sandhu" userId="ec979bb244425b3f" providerId="LiveId" clId="{2793A31C-5F24-4552-91BB-017E1C32E40A}" dt="2023-10-15T18:56:24.093" v="1598" actId="478"/>
          <ac:picMkLst>
            <pc:docMk/>
            <pc:sldMk cId="449480801" sldId="302"/>
            <ac:picMk id="4" creationId="{D5D63823-FC2E-4AC2-93D5-3C2B6F315436}"/>
          </ac:picMkLst>
        </pc:picChg>
        <pc:picChg chg="add del">
          <ac:chgData name="Rajdeep Sandhu" userId="ec979bb244425b3f" providerId="LiveId" clId="{2793A31C-5F24-4552-91BB-017E1C32E40A}" dt="2023-10-15T18:56:12.879" v="1596" actId="22"/>
          <ac:picMkLst>
            <pc:docMk/>
            <pc:sldMk cId="449480801" sldId="302"/>
            <ac:picMk id="7" creationId="{07F234B1-5BAE-61A1-9CB9-72C023343AD3}"/>
          </ac:picMkLst>
        </pc:picChg>
        <pc:picChg chg="add mod">
          <ac:chgData name="Rajdeep Sandhu" userId="ec979bb244425b3f" providerId="LiveId" clId="{2793A31C-5F24-4552-91BB-017E1C32E40A}" dt="2023-10-15T18:57:09.315" v="1639" actId="14100"/>
          <ac:picMkLst>
            <pc:docMk/>
            <pc:sldMk cId="449480801" sldId="302"/>
            <ac:picMk id="12" creationId="{2A2A39BC-02C3-4FCB-41A9-D78CDF5F49FC}"/>
          </ac:picMkLst>
        </pc:picChg>
      </pc:sldChg>
      <pc:sldChg chg="add del">
        <pc:chgData name="Rajdeep Sandhu" userId="ec979bb244425b3f" providerId="LiveId" clId="{2793A31C-5F24-4552-91BB-017E1C32E40A}" dt="2023-10-15T22:30:24.114" v="4928" actId="47"/>
        <pc:sldMkLst>
          <pc:docMk/>
          <pc:sldMk cId="2406597193" sldId="303"/>
        </pc:sldMkLst>
      </pc:sldChg>
      <pc:sldChg chg="modSp add mod">
        <pc:chgData name="Rajdeep Sandhu" userId="ec979bb244425b3f" providerId="LiveId" clId="{2793A31C-5F24-4552-91BB-017E1C32E40A}" dt="2023-10-15T22:00:42.821" v="3543" actId="20577"/>
        <pc:sldMkLst>
          <pc:docMk/>
          <pc:sldMk cId="332945548" sldId="304"/>
        </pc:sldMkLst>
        <pc:spChg chg="mod">
          <ac:chgData name="Rajdeep Sandhu" userId="ec979bb244425b3f" providerId="LiveId" clId="{2793A31C-5F24-4552-91BB-017E1C32E40A}" dt="2023-10-15T21:11:29.616" v="2687" actId="404"/>
          <ac:spMkLst>
            <pc:docMk/>
            <pc:sldMk cId="332945548" sldId="304"/>
            <ac:spMk id="2" creationId="{65F66AA8-EBEF-5C40-A8EA-9C70243211B5}"/>
          </ac:spMkLst>
        </pc:spChg>
        <pc:spChg chg="mod">
          <ac:chgData name="Rajdeep Sandhu" userId="ec979bb244425b3f" providerId="LiveId" clId="{2793A31C-5F24-4552-91BB-017E1C32E40A}" dt="2023-10-15T22:00:42.821" v="3543" actId="20577"/>
          <ac:spMkLst>
            <pc:docMk/>
            <pc:sldMk cId="332945548" sldId="304"/>
            <ac:spMk id="5" creationId="{1B07C49E-AFFC-EC46-8930-E4D428F5F94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5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74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82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FBAC-BC43-174B-8362-DF782CBFF3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25C29AF-D985-5942-8A28-146269103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EB9FB-F8F4-7F4F-87A4-883C7116E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90D7B-2B6B-2D45-B68E-903BB49D9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ED4FE-13CD-604D-B272-7D2568F4C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0E935-029C-474F-849D-E85C929A3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C2D4B7-423C-B64C-91C2-024ACCB71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DB4F-B51D-4F43-96CA-8769EDF75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3911B-C823-8F4D-A0F5-678EB8BD4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2AEBD-6719-CA48-A235-34A6A378C0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8C3F149-D0F5-7E45-848F-762B0FD06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34ECAB-8CA0-8D40-836C-AEE5AE3C1E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08FA7A2-4D43-AB48-A94E-BD374D2F9E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E991E-C6E4-4C46-9375-F85058052C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376D9B7-3A9C-D24B-88D8-068A87AB9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1E8E1F9-7A9B-3449-8ED0-2CC545C3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B86EE8-15CB-0841-AED8-6AFB3623AA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9D453-43AB-0442-A49F-B782F2B7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B22B678-4D42-8747-A390-2C0A371BB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6499B-5FDB-F84A-AF4B-03DAC2E6E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E0738B2-6D3A-4648-87C8-A0DA87718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5F500-14B4-8946-9E21-29BD84811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D88E1-0250-A14B-9448-FAF34C49C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360" y="1168400"/>
            <a:ext cx="6431280" cy="319670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Applied Data Science with R Capstone Project: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Seoul Bike Sharing Demand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0360" y="4581127"/>
            <a:ext cx="6431280" cy="805881"/>
          </a:xfrm>
        </p:spPr>
        <p:txBody>
          <a:bodyPr/>
          <a:lstStyle/>
          <a:p>
            <a:r>
              <a:rPr lang="en-US" dirty="0"/>
              <a:t>Rajdeep Sandhu</a:t>
            </a:r>
          </a:p>
          <a:p>
            <a:r>
              <a:rPr lang="en-US" sz="1600" dirty="0"/>
              <a:t>15 September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EDA with 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following SQL queries were performed</a:t>
            </a:r>
          </a:p>
          <a:p>
            <a:pPr lvl="1"/>
            <a:r>
              <a:rPr lang="en-GB" dirty="0"/>
              <a:t>Number of records in the seoul_bike_sharing dataset</a:t>
            </a:r>
          </a:p>
          <a:p>
            <a:pPr lvl="1"/>
            <a:r>
              <a:rPr lang="en-GB" dirty="0"/>
              <a:t>Number of hours with non-zero rented bike count.</a:t>
            </a:r>
          </a:p>
          <a:p>
            <a:pPr lvl="1"/>
            <a:r>
              <a:rPr lang="en-GB" dirty="0"/>
              <a:t>Weather forecast for Seoul over the next 3 hours.</a:t>
            </a:r>
          </a:p>
          <a:p>
            <a:pPr lvl="1"/>
            <a:r>
              <a:rPr lang="en-GB" dirty="0"/>
              <a:t>Seasons included in the seoul_bike_sharing dataset.</a:t>
            </a:r>
          </a:p>
          <a:p>
            <a:pPr lvl="1"/>
            <a:r>
              <a:rPr lang="en-GB" dirty="0"/>
              <a:t>First and last dates in the seoul_bike_sharing dataset.</a:t>
            </a:r>
            <a:endParaRPr lang="en-US" dirty="0"/>
          </a:p>
          <a:p>
            <a:pPr lvl="1"/>
            <a:r>
              <a:rPr lang="en-US" dirty="0"/>
              <a:t>Busiest bike rental times</a:t>
            </a:r>
          </a:p>
          <a:p>
            <a:pPr lvl="1"/>
            <a:r>
              <a:rPr lang="en-GB" dirty="0"/>
              <a:t>Hourly popularity and temperature by seasons</a:t>
            </a:r>
          </a:p>
          <a:p>
            <a:pPr lvl="1"/>
            <a:r>
              <a:rPr lang="en-US" dirty="0"/>
              <a:t>Rental Seasonality</a:t>
            </a:r>
          </a:p>
          <a:p>
            <a:pPr lvl="1"/>
            <a:r>
              <a:rPr lang="en-US" dirty="0"/>
              <a:t>Weather Seasonality</a:t>
            </a:r>
          </a:p>
          <a:p>
            <a:pPr lvl="1"/>
            <a:r>
              <a:rPr lang="en-US" dirty="0"/>
              <a:t>Bike-sharing (Total bike count and city) info for Seoul</a:t>
            </a:r>
          </a:p>
          <a:p>
            <a:pPr lvl="1"/>
            <a:r>
              <a:rPr lang="en-US" dirty="0"/>
              <a:t>Cities comparable to Seoul’s bike sharing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EDA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following charts were plotted</a:t>
            </a:r>
          </a:p>
          <a:p>
            <a:pPr lvl="1"/>
            <a:r>
              <a:rPr lang="en-US" dirty="0"/>
              <a:t>Scatterplot of Bike rental vs. Date</a:t>
            </a:r>
          </a:p>
          <a:p>
            <a:pPr lvl="1"/>
            <a:r>
              <a:rPr lang="en-US" dirty="0"/>
              <a:t>Scatterplot of Bike rental vs. Datetime</a:t>
            </a:r>
          </a:p>
          <a:p>
            <a:pPr lvl="1"/>
            <a:r>
              <a:rPr lang="en-US" dirty="0"/>
              <a:t>Bike rental histogram and kernel density</a:t>
            </a:r>
          </a:p>
          <a:p>
            <a:pPr lvl="1"/>
            <a:r>
              <a:rPr lang="en-US" dirty="0"/>
              <a:t>Scatterplot of Bike rental vs. Temperature faceted by Season</a:t>
            </a:r>
          </a:p>
          <a:p>
            <a:pPr lvl="1"/>
            <a:r>
              <a:rPr lang="en-US" dirty="0"/>
              <a:t>Boxplot of Bike Rental vs Hour faceted by Season</a:t>
            </a:r>
          </a:p>
          <a:p>
            <a:pPr lvl="1"/>
            <a:r>
              <a:rPr lang="en-GB" dirty="0"/>
              <a:t>Daily total rainfall and snowfall (bar chart)</a:t>
            </a:r>
          </a:p>
          <a:p>
            <a:pPr lvl="1"/>
            <a:r>
              <a:rPr lang="en-GB" dirty="0"/>
              <a:t>Bike rental per hour faceted by Season (boxplot)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Predictive analysis (Model Development)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83386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RENTED_BIKE_COUNT is the response (target) variable</a:t>
            </a:r>
          </a:p>
          <a:p>
            <a:r>
              <a:rPr lang="en-US" dirty="0"/>
              <a:t>Predictors include</a:t>
            </a:r>
          </a:p>
          <a:p>
            <a:pPr lvl="1"/>
            <a:r>
              <a:rPr lang="en-US" dirty="0"/>
              <a:t>Weather features (temperature, wind speed, rainfall/snowfall)</a:t>
            </a:r>
          </a:p>
          <a:p>
            <a:pPr lvl="1"/>
            <a:r>
              <a:rPr lang="en-US" dirty="0"/>
              <a:t>Date/time features (hour, day of week, month, vacation)</a:t>
            </a:r>
          </a:p>
          <a:p>
            <a:r>
              <a:rPr lang="en-US" dirty="0"/>
              <a:t>The dataset was split into testing and training sets</a:t>
            </a:r>
          </a:p>
          <a:p>
            <a:r>
              <a:rPr lang="en-US" dirty="0"/>
              <a:t>A linear regression model was built using only weather features</a:t>
            </a:r>
          </a:p>
          <a:p>
            <a:r>
              <a:rPr lang="en-US" dirty="0"/>
              <a:t>A linear regression model was built using all features</a:t>
            </a:r>
          </a:p>
          <a:p>
            <a:pPr lvl="1"/>
            <a:r>
              <a:rPr lang="en-US" dirty="0"/>
              <a:t>Features with large coefficients were identified.</a:t>
            </a:r>
          </a:p>
          <a:p>
            <a:r>
              <a:rPr lang="en-US" dirty="0"/>
              <a:t>Predictions were made using each model.</a:t>
            </a:r>
          </a:p>
          <a:p>
            <a:r>
              <a:rPr lang="en-US" dirty="0"/>
              <a:t>The models were evaluated using R-squared and RMSE.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722A6D-209E-A597-D17E-28268C8456DF}"/>
              </a:ext>
            </a:extLst>
          </p:cNvPr>
          <p:cNvSpPr/>
          <p:nvPr/>
        </p:nvSpPr>
        <p:spPr>
          <a:xfrm>
            <a:off x="6816080" y="1988840"/>
            <a:ext cx="2160240" cy="3651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Train-test split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0C31EE-2EEE-A06F-F5B2-0A45588322EB}"/>
              </a:ext>
            </a:extLst>
          </p:cNvPr>
          <p:cNvSpPr/>
          <p:nvPr/>
        </p:nvSpPr>
        <p:spPr>
          <a:xfrm>
            <a:off x="6816080" y="2636912"/>
            <a:ext cx="2160240" cy="3651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Model 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BE3160-C99B-A8E3-37F9-4186164E787C}"/>
              </a:ext>
            </a:extLst>
          </p:cNvPr>
          <p:cNvSpPr/>
          <p:nvPr/>
        </p:nvSpPr>
        <p:spPr>
          <a:xfrm>
            <a:off x="6816080" y="3267069"/>
            <a:ext cx="2160240" cy="3651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1AC4DF-3EC7-1E53-C950-516236EE010C}"/>
              </a:ext>
            </a:extLst>
          </p:cNvPr>
          <p:cNvSpPr/>
          <p:nvPr/>
        </p:nvSpPr>
        <p:spPr>
          <a:xfrm>
            <a:off x="6816080" y="3877211"/>
            <a:ext cx="2160240" cy="3651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Model Evaluation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ABA02D-179E-BFAA-3AEC-9E1E28177E83}"/>
              </a:ext>
            </a:extLst>
          </p:cNvPr>
          <p:cNvSpPr/>
          <p:nvPr/>
        </p:nvSpPr>
        <p:spPr>
          <a:xfrm>
            <a:off x="9696400" y="3272165"/>
            <a:ext cx="2160240" cy="3651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Model refinement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D15CC6-B7E5-2C28-0E77-1377A0FE6D27}"/>
              </a:ext>
            </a:extLst>
          </p:cNvPr>
          <p:cNvSpPr/>
          <p:nvPr/>
        </p:nvSpPr>
        <p:spPr>
          <a:xfrm>
            <a:off x="6816080" y="4521951"/>
            <a:ext cx="2160240" cy="3651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Model Selection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4BF5A2-ADFA-43F4-DCC3-656C5818983A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7896200" y="2353965"/>
            <a:ext cx="0" cy="28294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630F56-2484-A570-04DF-F434829C44B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896200" y="3002037"/>
            <a:ext cx="0" cy="26503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F960918-5AFF-7F7A-B123-DCC81C72784E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896200" y="3632194"/>
            <a:ext cx="0" cy="24501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566A2D-48A9-2A98-8568-F794011013D7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7896200" y="4242336"/>
            <a:ext cx="0" cy="27961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D908460-3A12-E38B-DF3A-A0D7495C1C00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8976320" y="3637290"/>
            <a:ext cx="1800200" cy="422484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00A37F6-120C-AF6E-F062-7F0B8FD396EF}"/>
              </a:ext>
            </a:extLst>
          </p:cNvPr>
          <p:cNvCxnSpPr>
            <a:cxnSpLocks/>
            <a:stCxn id="9" idx="0"/>
            <a:endCxn id="6" idx="3"/>
          </p:cNvCxnSpPr>
          <p:nvPr/>
        </p:nvCxnSpPr>
        <p:spPr>
          <a:xfrm rot="16200000" flipV="1">
            <a:off x="9650075" y="2145720"/>
            <a:ext cx="452690" cy="1800200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Predictive analysis (Model Refinement)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models were built</a:t>
            </a:r>
          </a:p>
          <a:p>
            <a:pPr lvl="1"/>
            <a:r>
              <a:rPr lang="en-US" dirty="0"/>
              <a:t>Addition of higher order polynomial terms to the linear regression model</a:t>
            </a:r>
          </a:p>
          <a:p>
            <a:pPr lvl="1"/>
            <a:r>
              <a:rPr lang="en-US" dirty="0"/>
              <a:t>Interaction terms were added to the polynomial regression model</a:t>
            </a:r>
          </a:p>
          <a:p>
            <a:pPr lvl="1"/>
            <a:r>
              <a:rPr lang="en-US" dirty="0"/>
              <a:t>Regularisation terms were added using a glmnet linear regression model</a:t>
            </a:r>
          </a:p>
          <a:p>
            <a:pPr lvl="1"/>
            <a:r>
              <a:rPr lang="en-US" dirty="0"/>
              <a:t>5 models were built in total</a:t>
            </a:r>
          </a:p>
          <a:p>
            <a:r>
              <a:rPr lang="en-US" dirty="0"/>
              <a:t>Predictions were made with each model.</a:t>
            </a:r>
          </a:p>
          <a:p>
            <a:r>
              <a:rPr lang="en-US" dirty="0"/>
              <a:t>The models were evaluated using R-squared and RMSE.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4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Build a R Shiny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Leaflet-based interactive map</a:t>
            </a:r>
          </a:p>
          <a:p>
            <a:pPr lvl="1"/>
            <a:r>
              <a:rPr lang="en-GB" dirty="0"/>
              <a:t>Shows the maximum predicted bike-sharing demand in the next 5 days based on a regression model using OpenWeather forecast data</a:t>
            </a:r>
          </a:p>
          <a:p>
            <a:pPr lvl="1"/>
            <a:r>
              <a:rPr lang="en-GB" dirty="0"/>
              <a:t>An overview map displays basic bike prediction</a:t>
            </a:r>
          </a:p>
          <a:p>
            <a:pPr lvl="1"/>
            <a:r>
              <a:rPr lang="en-GB" dirty="0"/>
              <a:t>A dropdown allows selection of a specific city (New York, USA, Paris, France, Suzhou, London)</a:t>
            </a:r>
          </a:p>
          <a:p>
            <a:r>
              <a:rPr lang="en-GB" dirty="0"/>
              <a:t>Detailed bike-sharing demand plots for a user selected city</a:t>
            </a:r>
          </a:p>
          <a:p>
            <a:pPr lvl="1"/>
            <a:r>
              <a:rPr lang="en-GB" dirty="0"/>
              <a:t>ggplot renders on drilling down to a city</a:t>
            </a:r>
          </a:p>
          <a:p>
            <a:pPr lvl="2"/>
            <a:r>
              <a:rPr lang="en-GB" dirty="0"/>
              <a:t>Interactive bike-sharing prediction trend</a:t>
            </a:r>
          </a:p>
          <a:p>
            <a:pPr lvl="2"/>
            <a:r>
              <a:rPr lang="en-GB" dirty="0"/>
              <a:t>Static temperature trend line for the next 5 days</a:t>
            </a:r>
          </a:p>
          <a:p>
            <a:pPr lvl="2"/>
            <a:r>
              <a:rPr lang="en-GB" dirty="0"/>
              <a:t>Humidity</a:t>
            </a:r>
          </a:p>
          <a:p>
            <a:pPr lvl="2"/>
            <a:r>
              <a:rPr lang="en-GB" dirty="0"/>
              <a:t>Static humidity and bike-sharing demand prediction correlation plot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Exploratory data analysis results</a:t>
            </a:r>
          </a:p>
          <a:p>
            <a:pPr lvl="1"/>
            <a:r>
              <a:rPr lang="en-US" sz="2000" dirty="0"/>
              <a:t>See individual slides</a:t>
            </a:r>
            <a:endParaRPr lang="en-US" dirty="0"/>
          </a:p>
          <a:p>
            <a:r>
              <a:rPr lang="en-US" sz="2200" dirty="0"/>
              <a:t>Predictive analysis results</a:t>
            </a:r>
          </a:p>
          <a:p>
            <a:pPr lvl="1"/>
            <a:r>
              <a:rPr lang="en-US" sz="2000" dirty="0"/>
              <a:t>The Polynomial Regression model with added terms was found to be the best performing.</a:t>
            </a:r>
            <a:endParaRPr lang="en-US" sz="1800" dirty="0"/>
          </a:p>
          <a:p>
            <a:r>
              <a:rPr lang="en-US" sz="2200" dirty="0"/>
              <a:t>See dashboard slides for 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BC1C6-7E6A-1F48-8526-B99806B6E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8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668"/>
            <a:ext cx="10515600" cy="1325563"/>
          </a:xfrm>
        </p:spPr>
        <p:txBody>
          <a:bodyPr/>
          <a:lstStyle/>
          <a:p>
            <a:r>
              <a:rPr lang="en-CA" b="1" dirty="0"/>
              <a:t>Busiest bike rental times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8378"/>
            <a:ext cx="10515600" cy="1001792"/>
          </a:xfrm>
        </p:spPr>
        <p:txBody>
          <a:bodyPr>
            <a:normAutofit/>
          </a:bodyPr>
          <a:lstStyle/>
          <a:p>
            <a:r>
              <a:rPr lang="en-US" dirty="0"/>
              <a:t>The maximum rental count and the associated date and hour indicate that the busiest period was 1800h on 19</a:t>
            </a:r>
            <a:r>
              <a:rPr lang="en-US" baseline="30000" dirty="0"/>
              <a:t>th</a:t>
            </a:r>
            <a:r>
              <a:rPr lang="en-US" dirty="0"/>
              <a:t> June 2018.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337D48-E2B0-8752-E769-38CD0A211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780928"/>
            <a:ext cx="9505056" cy="339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Hourly popularity and temperature by seasons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55478-DA14-224A-86EB-1DEBC1E91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B738E6-A003-15E0-BFA9-F26119C33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72816"/>
            <a:ext cx="7776864" cy="447609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800" y="3563878"/>
            <a:ext cx="7706072" cy="268503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The top 10 average rental counts alongwith the associated average temperature, grouped by season and hour indicate </a:t>
            </a:r>
            <a:r>
              <a:rPr lang="en-US" dirty="0"/>
              <a:t>that evenings in summer and autumn are most popular.</a:t>
            </a:r>
          </a:p>
        </p:txBody>
      </p:sp>
    </p:spTree>
    <p:extLst>
      <p:ext uri="{BB962C8B-B14F-4D97-AF65-F5344CB8AC3E}">
        <p14:creationId xmlns:p14="http://schemas.microsoft.com/office/powerpoint/2010/main" val="3522971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Rental Seasonality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EC204-6979-264D-A847-A40A6855A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E63B3-F501-266E-4C19-096FD6286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373322"/>
            <a:ext cx="7920880" cy="385930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3573016"/>
            <a:ext cx="6840760" cy="27833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CA" dirty="0"/>
              <a:t>Summer is the most popular, followed closely by autumn and spring.</a:t>
            </a:r>
          </a:p>
          <a:p>
            <a:r>
              <a:rPr lang="en-CA" dirty="0"/>
              <a:t>Rentals drop sharply in winter, with a much smaller standard deviation.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77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620004-7A7B-1846-B8F9-E034BB7B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754898-2E75-F643-867F-EE5BE8F1580A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A7475-929A-3C43-8710-21F897203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53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Weather Seasonality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3E2FD-95BF-5C4B-B607-B4C4D1C01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1403C-B267-8CC6-8BE4-E6DE6C22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276872"/>
            <a:ext cx="8784976" cy="434344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792" y="1340768"/>
            <a:ext cx="7632848" cy="3456384"/>
          </a:xfrm>
        </p:spPr>
        <p:txBody>
          <a:bodyPr/>
          <a:lstStyle/>
          <a:p>
            <a:r>
              <a:rPr lang="en-US" dirty="0"/>
              <a:t>A similar pattern is evident of summer being the most popular, with rentals reducing during autumn and spring and falling sharply during winter.</a:t>
            </a:r>
          </a:p>
          <a:p>
            <a:r>
              <a:rPr lang="en-US" dirty="0"/>
              <a:t>There seems to be a correlation with temperature, visibility, sunlight and snowfall, which needs further exploration.</a:t>
            </a:r>
          </a:p>
        </p:txBody>
      </p:sp>
    </p:spTree>
    <p:extLst>
      <p:ext uri="{BB962C8B-B14F-4D97-AF65-F5344CB8AC3E}">
        <p14:creationId xmlns:p14="http://schemas.microsoft.com/office/powerpoint/2010/main" val="236279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Bike-sharing info in Seoul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83BC8-CBF6-D844-AA13-2B3E45B6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78B93-7031-B0FD-8A45-A90916AE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20071"/>
            <a:ext cx="10945216" cy="274890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4869160"/>
            <a:ext cx="11018440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A total of 20,000 bikes serve a population of almost 21.8 million.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96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b="1" dirty="0"/>
              <a:t>Cities similar to Seoul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8B5D5-D62F-D340-9B86-E53618111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0639C-E901-E957-EE09-5D7DD449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423388"/>
            <a:ext cx="7939922" cy="374441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3573016"/>
            <a:ext cx="5400600" cy="244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Interestingly, all other cities with comparable bike share systems are based in China.</a:t>
            </a:r>
          </a:p>
        </p:txBody>
      </p:sp>
    </p:spTree>
    <p:extLst>
      <p:ext uri="{BB962C8B-B14F-4D97-AF65-F5344CB8AC3E}">
        <p14:creationId xmlns:p14="http://schemas.microsoft.com/office/powerpoint/2010/main" val="216897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FE4F3-0232-0849-BFC2-DCEE70914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Bike rental vs.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GB" dirty="0"/>
              <a:t>Without the benefit of prior or subsequent data, a scatterplot of bikes rented by date reveals: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Demand is lowest earlier in the year and increases gradually, as illustrated by a linear regression line.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There are two spikes, one around June and another around September, which could be accounted for by holidays and tourism.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Demand reduces closer to December and seems to be minimum during January and February, possibly due to cold weather and a preference for other modes of transport.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E83BF4-CF8E-A17C-9B33-391306B7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980728"/>
            <a:ext cx="5604758" cy="524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Bike rental vs. 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The same scatterplot, colour coded by hour.</a:t>
            </a:r>
          </a:p>
          <a:p>
            <a:r>
              <a:rPr lang="en-GB" dirty="0"/>
              <a:t>The increase in demand during the spikes seems to have a big contribution from the evenings, especially around 1800h to 1900h, with another slightly smaller contribution around 0600h to 0800h.</a:t>
            </a:r>
          </a:p>
          <a:p>
            <a:r>
              <a:rPr lang="en-GB" dirty="0"/>
              <a:t>These might be due to commuting hours.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8D5F1-C390-9F4D-988B-81E5AA1FD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882CB-1C27-5D39-B587-C1CF7549A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692696"/>
            <a:ext cx="5328592" cy="527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79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Bike rental histogram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1BA33B7-EEF0-A8FD-E85F-9FB43E89D2B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87" t="-422" r="-187" b="751"/>
          <a:stretch/>
        </p:blipFill>
        <p:spPr>
          <a:xfrm>
            <a:off x="5183188" y="332656"/>
            <a:ext cx="6172200" cy="612067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CA" dirty="0"/>
              <a:t>Histogram of bike rentals with a kernel density curve</a:t>
            </a:r>
            <a:endParaRPr lang="en-US" dirty="0"/>
          </a:p>
          <a:p>
            <a:pPr algn="l"/>
            <a:r>
              <a:rPr lang="en-GB" b="0" i="0" dirty="0">
                <a:effectLst/>
                <a:latin typeface="-apple-system"/>
              </a:rPr>
              <a:t>Only a few bikes are rented most of the time.</a:t>
            </a:r>
          </a:p>
          <a:p>
            <a:pPr algn="l"/>
            <a:r>
              <a:rPr lang="en-GB" b="0" i="0" dirty="0">
                <a:effectLst/>
                <a:latin typeface="-apple-system"/>
              </a:rPr>
              <a:t>The mode is between 200 and 300.</a:t>
            </a:r>
          </a:p>
          <a:p>
            <a:pPr algn="l"/>
            <a:r>
              <a:rPr lang="en-GB" b="0" i="0" dirty="0">
                <a:effectLst/>
                <a:latin typeface="-apple-system"/>
              </a:rPr>
              <a:t>On occasion, a high number of bikes gets rented.</a:t>
            </a:r>
          </a:p>
          <a:p>
            <a:pPr algn="l"/>
            <a:r>
              <a:rPr lang="en-GB" dirty="0">
                <a:latin typeface="-apple-system"/>
              </a:rPr>
              <a:t>This might have implications on supply meeting demand.</a:t>
            </a:r>
            <a:endParaRPr lang="en-GB" b="0" i="0" dirty="0"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A576-7B32-774A-A15A-0925AFF04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45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457200"/>
            <a:ext cx="3599773" cy="1819672"/>
          </a:xfrm>
        </p:spPr>
        <p:txBody>
          <a:bodyPr>
            <a:normAutofit/>
          </a:bodyPr>
          <a:lstStyle/>
          <a:p>
            <a:r>
              <a:rPr lang="en-CA" sz="3600" b="1" dirty="0"/>
              <a:t>Daily total rainfall and snowfall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5360" y="4797152"/>
            <a:ext cx="11521280" cy="165618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-apple-system"/>
              </a:rPr>
              <a:t>A total daily snowfall bar chart reveals concentration in the winter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0" i="0" dirty="0">
                <a:effectLst/>
                <a:latin typeface="-apple-system"/>
              </a:rPr>
              <a:t>A </a:t>
            </a:r>
            <a:r>
              <a:rPr lang="en-GB" sz="2000" dirty="0">
                <a:latin typeface="-apple-system"/>
              </a:rPr>
              <a:t>similar chart for rainfall reveals spikes around May, July and September.</a:t>
            </a:r>
            <a:endParaRPr lang="en-GB" sz="2000" b="0" i="0" dirty="0">
              <a:effectLst/>
              <a:latin typeface="-apple-system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2F682-CCE1-1241-BB0B-AED9A0563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F045E5-9494-75D1-7C0E-7B51A450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200" y="219070"/>
            <a:ext cx="4211049" cy="3960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E62002-5D67-21E4-E44C-EF84062A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125" y="219070"/>
            <a:ext cx="4186550" cy="40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91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27584"/>
          </a:xfrm>
        </p:spPr>
        <p:txBody>
          <a:bodyPr>
            <a:normAutofit/>
          </a:bodyPr>
          <a:lstStyle/>
          <a:p>
            <a:r>
              <a:rPr lang="en-CA" sz="2800" b="1" dirty="0"/>
              <a:t>Bike Rental per hour by Season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0127655-B599-114C-06FA-FFE0775C9B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57" b="-187"/>
          <a:stretch/>
        </p:blipFill>
        <p:spPr>
          <a:xfrm>
            <a:off x="5618040" y="282996"/>
            <a:ext cx="5302496" cy="629200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Boxplot of rentals per hour by season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-apple-system"/>
              </a:rPr>
              <a:t>Usage peaks at 0800h and 1800h, possibly associated with commuting to and from work.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-apple-system"/>
              </a:rPr>
              <a:t>Usage reduces significantly in winter.</a:t>
            </a:r>
          </a:p>
          <a:p>
            <a:pPr algn="l">
              <a:buFont typeface="+mj-lt"/>
              <a:buAutoNum type="arabicPeriod"/>
            </a:pPr>
            <a:r>
              <a:rPr lang="en-GB" b="0" i="0" dirty="0">
                <a:effectLst/>
                <a:latin typeface="-apple-system"/>
              </a:rPr>
              <a:t>Peak hours are the same across seasons.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2F682-CCE1-1241-BB0B-AED9A0563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09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DC8F1-F98E-B74A-AFE7-5BAA1319D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1CA137-23BE-D343-A99F-678FC4485915}"/>
              </a:ext>
            </a:extLst>
          </p:cNvPr>
          <p:cNvSpPr txBox="1">
            <a:spLocks/>
          </p:cNvSpPr>
          <p:nvPr/>
        </p:nvSpPr>
        <p:spPr>
          <a:xfrm>
            <a:off x="4285075" y="1825624"/>
            <a:ext cx="7068725" cy="44654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In Seoul, </a:t>
            </a:r>
            <a:r>
              <a:rPr lang="en-CA" sz="2400" dirty="0"/>
              <a:t>a total of 20,000 bikes serve a population of almost 21.8 million.</a:t>
            </a:r>
            <a:endParaRPr lang="en-US" sz="2400" dirty="0"/>
          </a:p>
          <a:p>
            <a:r>
              <a:rPr lang="en-US" sz="2200" dirty="0"/>
              <a:t>Bike sharing demand</a:t>
            </a:r>
          </a:p>
          <a:p>
            <a:pPr lvl="1"/>
            <a:r>
              <a:rPr lang="en-US" sz="1800" dirty="0"/>
              <a:t>Highest in the evenings, followed by mornings, possibly due to commuting</a:t>
            </a:r>
          </a:p>
          <a:p>
            <a:pPr lvl="1"/>
            <a:r>
              <a:rPr lang="en-US" sz="1800" dirty="0"/>
              <a:t>Highest in summer.</a:t>
            </a:r>
          </a:p>
          <a:p>
            <a:pPr lvl="1"/>
            <a:r>
              <a:rPr lang="en-US" sz="1800" dirty="0"/>
              <a:t>Spikes in June and September, possibly due to vacations and tourism</a:t>
            </a:r>
          </a:p>
          <a:p>
            <a:pPr lvl="1"/>
            <a:r>
              <a:rPr lang="en-US" sz="1800" dirty="0"/>
              <a:t>Low with high humidity.</a:t>
            </a:r>
          </a:p>
          <a:p>
            <a:r>
              <a:rPr lang="en-US" sz="2200" dirty="0"/>
              <a:t>A small proportion of bikes is in use with occasional spikes.</a:t>
            </a:r>
            <a:endParaRPr lang="en-US" sz="1800" dirty="0"/>
          </a:p>
          <a:p>
            <a:r>
              <a:rPr lang="en-US" sz="2200" dirty="0"/>
              <a:t>Important predictors</a:t>
            </a:r>
          </a:p>
          <a:p>
            <a:pPr lvl="1"/>
            <a:r>
              <a:rPr lang="en-US" sz="1800" dirty="0"/>
              <a:t>Rainfall, humidity and temperature.</a:t>
            </a:r>
          </a:p>
          <a:p>
            <a:pPr lvl="1"/>
            <a:r>
              <a:rPr lang="en-US" sz="1800" dirty="0"/>
              <a:t>Season and hour.</a:t>
            </a:r>
          </a:p>
          <a:p>
            <a:r>
              <a:rPr lang="en-US" sz="2200" dirty="0"/>
              <a:t>Higher order polynomial regression performs the best for demand prediction.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F18C2-9175-0F42-907F-F0BF5659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58D4-A60E-214E-8C16-CD93F57F9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73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Ranked coefficients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36132" cy="4179912"/>
          </a:xfrm>
        </p:spPr>
        <p:txBody>
          <a:bodyPr>
            <a:normAutofit/>
          </a:bodyPr>
          <a:lstStyle/>
          <a:p>
            <a:r>
              <a:rPr lang="en-US" dirty="0"/>
              <a:t>The predictors with the most effect on bike rental demand appear to be rainfall, humidity and temperature.</a:t>
            </a:r>
          </a:p>
          <a:p>
            <a:r>
              <a:rPr lang="en-US" dirty="0"/>
              <a:t>Visibility and wind speed seem to have the least effect.</a:t>
            </a:r>
          </a:p>
          <a:p>
            <a:r>
              <a:rPr lang="en-US" dirty="0"/>
              <a:t>The hour of the day seems linked, but should be considered as a grouped variable instead of individually.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3FF5-A73E-9642-A9AD-7478F7284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F933F-C4BD-231C-96B5-1F6BDB6B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457200"/>
            <a:ext cx="622516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408" y="4190820"/>
            <a:ext cx="10873208" cy="2118500"/>
          </a:xfrm>
        </p:spPr>
        <p:txBody>
          <a:bodyPr>
            <a:normAutofit/>
          </a:bodyPr>
          <a:lstStyle/>
          <a:p>
            <a:r>
              <a:rPr lang="en-US" dirty="0"/>
              <a:t>Grouped bar charts of: polynomial regression, polynomial with interaction terms, glmnet regression, polynomial with added terms, glmnet with added terms.</a:t>
            </a:r>
          </a:p>
          <a:p>
            <a:r>
              <a:rPr lang="en-US" dirty="0"/>
              <a:t>The Polynomial Regression model with added terms has the highest R-squared (0.79713) and the lowest RMSE (285.7007)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FBBCBC-1D41-8F08-E019-BBA11826B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44624"/>
            <a:ext cx="3911442" cy="3816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6875A4-DA8D-E8E8-C83A-CC6641EC6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103505"/>
            <a:ext cx="3848226" cy="37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best performing model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34C5-C497-6442-B752-99A5D43F5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412776"/>
            <a:ext cx="1152128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Model Formula</a:t>
            </a:r>
          </a:p>
          <a:p>
            <a:pPr marL="0" indent="0">
              <a:buNone/>
            </a:pPr>
            <a:r>
              <a:rPr lang="en-US" dirty="0"/>
              <a:t>(RENTED_BIKE_COUNT ~ `18`*TEMPERATURE*DEW_POINT_TEMPERATURE + RAINFALL*HUMIDITY*`4` + SOLAR_RADIATION*SNOWFALL + WIND_SPEED*VISIBILITY +`18`*TEMPERATURE+RAINFALL*HUMIDITY*`18` + poly(TEMPERATURE, 6) + poly(HUMIDITY, 6) + poly(WIND_SPEED, 2) + poly(VISIBILITY, 3) + poly(DEW_POINT_TEMPERATURE,6) + poly(SOLAR_RADIATION, 5) + poly(RAINFALL, 6) + poly(SNOWFALL, 2) + `18`+`4`+ `0` + `1` + `10` + `11` + `12` + `13` + `14` + `15` + `16` + `17`  + `19` + `2` + `20` + `21` + `22` + `23` + `3`  + `5` + `6` + `7` + `8`+ `9` + AUTUMN + SPRING + SUMMER + WINTER + HOLIDAY + NO_HOLIDAY + AUTUMN*SPRING*SUMMER*WINTER*HOLIDAY*`18`*`4`*`19`)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FCE24-BC6D-2E49-A733-732F5F9F3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59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Q-Q plot of the 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34C5-C497-6442-B752-99A5D43F5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5E48F-F367-1549-BB9D-5093A0294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70AFD-0ADD-4171-D2F0-5125ABDC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324" y="778272"/>
            <a:ext cx="5914888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47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812A6-4516-F247-8209-04C1F1C9D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Worldwide Demand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977AE-309C-AC49-B15B-7A3721533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BF115-877E-79B6-18AA-56CED9264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666801"/>
            <a:ext cx="8928992" cy="455518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556792"/>
            <a:ext cx="2952328" cy="4464496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GB" dirty="0"/>
              <a:t>Leaflet-based interactive worldwide demand prediction map</a:t>
            </a:r>
          </a:p>
          <a:p>
            <a:r>
              <a:rPr lang="en-GB" dirty="0"/>
              <a:t>Dropdown to select a specific city (New York, USA, Paris, France, Suzhou, London)</a:t>
            </a:r>
          </a:p>
          <a:p>
            <a:r>
              <a:rPr lang="en-GB" dirty="0"/>
              <a:t>Temperature chart</a:t>
            </a:r>
          </a:p>
          <a:p>
            <a:r>
              <a:rPr lang="en-GB" dirty="0"/>
              <a:t>Predicted bike demand chart</a:t>
            </a:r>
          </a:p>
          <a:p>
            <a:r>
              <a:rPr lang="en-GB" dirty="0"/>
              <a:t>Correlation between bike demand and humidity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80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 Demand Map (Seoul)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A2A4A-536C-9CF6-7BC6-F52991C5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628800"/>
            <a:ext cx="8884793" cy="4537261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C6B1CA0-2E32-0F5A-4977-20E9F029B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556792"/>
            <a:ext cx="2952328" cy="4464496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GB" dirty="0"/>
              <a:t>Leaflet-based interactive city demand prediction map</a:t>
            </a:r>
          </a:p>
          <a:p>
            <a:r>
              <a:rPr lang="en-GB" dirty="0"/>
              <a:t>Dropdown with Seoul selected</a:t>
            </a:r>
          </a:p>
          <a:p>
            <a:r>
              <a:rPr lang="en-GB" dirty="0"/>
              <a:t>Temperature chart</a:t>
            </a:r>
          </a:p>
          <a:p>
            <a:r>
              <a:rPr lang="en-GB" dirty="0"/>
              <a:t>Predicted bike demand chart</a:t>
            </a:r>
          </a:p>
          <a:p>
            <a:r>
              <a:rPr lang="en-GB" dirty="0"/>
              <a:t>Correlation between bike demand and humidity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 Demand Map (London)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540D3-DDDE-4144-9FF0-E6F9944E7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7AD4A-836F-FC90-041C-8D8692704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690688"/>
            <a:ext cx="8887842" cy="453650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348E1D3-F329-6C4A-1946-34DD08BB8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556792"/>
            <a:ext cx="2952328" cy="4464496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GB" dirty="0"/>
              <a:t>Leaflet-based interactive city demand prediction map</a:t>
            </a:r>
          </a:p>
          <a:p>
            <a:r>
              <a:rPr lang="en-GB" dirty="0"/>
              <a:t>Dropdown with London selected</a:t>
            </a:r>
          </a:p>
          <a:p>
            <a:r>
              <a:rPr lang="en-GB" dirty="0"/>
              <a:t>Temperature chart</a:t>
            </a:r>
          </a:p>
          <a:p>
            <a:r>
              <a:rPr lang="en-GB" dirty="0"/>
              <a:t>Predicted bike demand chart</a:t>
            </a:r>
          </a:p>
          <a:p>
            <a:r>
              <a:rPr lang="en-GB" dirty="0"/>
              <a:t>Correlation between bike demand and humidity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57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>
            <a:normAutofit/>
          </a:bodyPr>
          <a:lstStyle/>
          <a:p>
            <a:r>
              <a:rPr lang="en-US" dirty="0"/>
              <a:t>Bike sharing demand is highest in the summer.</a:t>
            </a:r>
          </a:p>
          <a:p>
            <a:r>
              <a:rPr lang="en-US" dirty="0"/>
              <a:t>Bimodal diurnal peak.</a:t>
            </a:r>
          </a:p>
          <a:p>
            <a:r>
              <a:rPr lang="en-US" dirty="0"/>
              <a:t>Affected by temperature, humidity, precipitation.</a:t>
            </a:r>
          </a:p>
          <a:p>
            <a:r>
              <a:rPr lang="en-US" dirty="0"/>
              <a:t>Regression models have predictive value for demand and logistics.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 (Additional SQL Queries)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CFA29C-6BA1-1CF1-2A4E-E47680FE5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913523"/>
            <a:ext cx="3484349" cy="2376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9D0D1-807E-7482-1C7B-F60EF864B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693" y="1906179"/>
            <a:ext cx="3015442" cy="238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483708-FEA0-F4D8-0E78-8489B3F96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135" y="1913523"/>
            <a:ext cx="5309521" cy="24119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2F6F8E-5DFE-804D-524C-29FE5F8FF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520" y="4289786"/>
            <a:ext cx="2862639" cy="2535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7866EF-3DA8-F2EB-90FA-E7B5A3BB0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073" y="4404837"/>
            <a:ext cx="4976270" cy="2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Background</a:t>
            </a:r>
          </a:p>
          <a:p>
            <a:pPr lvl="1"/>
            <a:r>
              <a:rPr lang="en-US" sz="2000" dirty="0"/>
              <a:t>Several bike sharing schemes worldwide</a:t>
            </a:r>
          </a:p>
          <a:p>
            <a:pPr lvl="1"/>
            <a:r>
              <a:rPr lang="en-US" sz="2000" dirty="0"/>
              <a:t>Optimal, accessible and reliable supply needed at all times.</a:t>
            </a:r>
          </a:p>
          <a:p>
            <a:pPr lvl="1"/>
            <a:r>
              <a:rPr lang="en-US" sz="2000" dirty="0"/>
              <a:t>Cost minimization by minimizing supply to meet demand</a:t>
            </a:r>
          </a:p>
          <a:p>
            <a:r>
              <a:rPr lang="en-US" sz="2000" dirty="0"/>
              <a:t>Aim: Weather data analysis to predict Bike Sharing demand</a:t>
            </a:r>
          </a:p>
          <a:p>
            <a:pPr lvl="1"/>
            <a:r>
              <a:rPr lang="en-US" sz="2000" dirty="0"/>
              <a:t>To predict the number of bikes required each hour of the day</a:t>
            </a:r>
          </a:p>
          <a:p>
            <a:pPr lvl="1"/>
            <a:r>
              <a:rPr lang="en-US" sz="2000" dirty="0"/>
              <a:t>Based on current conditions such as the weather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D2AAC-90A4-4846-970F-EEFF077D0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1C53D-47D8-7B4A-B568-D9C50E110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75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 (VISUALISATION CODE)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2B28B-E432-D677-DA12-E1E939989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749"/>
            <a:ext cx="5879976" cy="22806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601B5-E615-4EE8-2616-C2C0921A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7178"/>
            <a:ext cx="5879976" cy="1290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FB4F0F-7E98-2993-C3BA-3F06CDA4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6" y="4997336"/>
            <a:ext cx="5823247" cy="18606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17D7FC-DE1E-CBA8-B4B0-E5ED1EB6E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976" y="1412776"/>
            <a:ext cx="5735960" cy="18468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01B124-CBCA-1452-9FE6-F68A5B6B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976" y="3259593"/>
            <a:ext cx="4740311" cy="359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39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 (VISUALISATION CODE)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2A39BC-02C3-4FCB-41A9-D78CDF5F4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85" y="1628800"/>
            <a:ext cx="8355418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80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Perform data collection</a:t>
            </a:r>
          </a:p>
          <a:p>
            <a:r>
              <a:rPr lang="en-US" sz="2200" dirty="0"/>
              <a:t>Perform data wrangling</a:t>
            </a:r>
          </a:p>
          <a:p>
            <a:r>
              <a:rPr lang="en-US" sz="2200" dirty="0"/>
              <a:t>Perform exploratory data analysis (EDA) using SQL and visualization</a:t>
            </a:r>
          </a:p>
          <a:p>
            <a:r>
              <a:rPr lang="en-US" sz="2200" dirty="0"/>
              <a:t>Perform predictive analysis using regression models</a:t>
            </a:r>
          </a:p>
          <a:p>
            <a:pPr lvl="1"/>
            <a:r>
              <a:rPr lang="en-US" sz="1800" dirty="0"/>
              <a:t>How to build the baseline model</a:t>
            </a:r>
          </a:p>
          <a:p>
            <a:pPr lvl="1"/>
            <a:r>
              <a:rPr lang="en-US" sz="1800" dirty="0"/>
              <a:t>How to improve the baseline model</a:t>
            </a:r>
          </a:p>
          <a:p>
            <a:r>
              <a:rPr lang="en-US" sz="2200" dirty="0"/>
              <a:t>Build a R Shiny dashboard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BC1C6-7E6A-1F48-8526-B99806B6E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35C06-39F1-F08E-88E6-D80A10374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7" b="30360"/>
          <a:stretch/>
        </p:blipFill>
        <p:spPr>
          <a:xfrm>
            <a:off x="838200" y="1690688"/>
            <a:ext cx="10515600" cy="43513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0" y="1690688"/>
            <a:ext cx="6104968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z="2600" dirty="0"/>
              <a:t>Current and forecasted OpenWeather Data using REST API to csv.</a:t>
            </a:r>
            <a:endParaRPr lang="en-GB" sz="1700" dirty="0"/>
          </a:p>
          <a:p>
            <a:r>
              <a:rPr lang="en-GB" sz="2600" dirty="0"/>
              <a:t>Wikipedia Bike Sharing Systems Page webscraped for worldwide bike sharing systems data to csv</a:t>
            </a:r>
          </a:p>
          <a:p>
            <a:pPr lvl="1"/>
            <a:r>
              <a:rPr lang="en-GB" sz="1700" dirty="0"/>
              <a:t>https://en.wikipedia.org/wiki/List_of_bicycle-sharing_systems</a:t>
            </a:r>
          </a:p>
          <a:p>
            <a:r>
              <a:rPr lang="en-GB" sz="2400" dirty="0"/>
              <a:t>Aggregated data (.csv) downloaded from IBM Cloud Storage</a:t>
            </a:r>
          </a:p>
          <a:p>
            <a:pPr lvl="1"/>
            <a:r>
              <a:rPr lang="en-GB" sz="2200" dirty="0"/>
              <a:t>Seoul Bike Sharing Demand Data Set</a:t>
            </a:r>
          </a:p>
          <a:p>
            <a:pPr lvl="2"/>
            <a:r>
              <a:rPr lang="en-GB" sz="1700" dirty="0"/>
              <a:t>Weather and bikes rentals per hour and date</a:t>
            </a:r>
          </a:p>
          <a:p>
            <a:pPr lvl="1"/>
            <a:r>
              <a:rPr lang="en-GB" sz="2200" dirty="0"/>
              <a:t>The Global Bike Sharing Cities Dataset</a:t>
            </a:r>
          </a:p>
          <a:p>
            <a:pPr lvl="1"/>
            <a:r>
              <a:rPr lang="en-GB" sz="2200" dirty="0"/>
              <a:t>World Cities Data</a:t>
            </a:r>
          </a:p>
          <a:p>
            <a:pPr lvl="2"/>
            <a:r>
              <a:rPr lang="en-GB" sz="1700" dirty="0"/>
              <a:t>Geolocation data for major cities worldwide</a:t>
            </a:r>
            <a:endParaRPr lang="en-US" sz="17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CE2A6A-C838-1843-11BD-52DA6513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1628800"/>
            <a:ext cx="4736816" cy="2395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DF0C80-82BB-C3B1-BE82-546BC873066A}"/>
              </a:ext>
            </a:extLst>
          </p:cNvPr>
          <p:cNvSpPr txBox="1"/>
          <p:nvPr/>
        </p:nvSpPr>
        <p:spPr>
          <a:xfrm>
            <a:off x="7032104" y="4174547"/>
            <a:ext cx="4736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Credit: IBM Data Analysis for R Course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69968" cy="4351338"/>
          </a:xfrm>
        </p:spPr>
        <p:txBody>
          <a:bodyPr>
            <a:normAutofit/>
          </a:bodyPr>
          <a:lstStyle/>
          <a:p>
            <a:r>
              <a:rPr lang="en-GB" dirty="0"/>
              <a:t>Web-scraped Wikipedia Bike Sharing Systems data</a:t>
            </a:r>
          </a:p>
          <a:p>
            <a:pPr lvl="1"/>
            <a:r>
              <a:rPr lang="en-GB" dirty="0"/>
              <a:t>Dataframe from JSON</a:t>
            </a:r>
          </a:p>
          <a:p>
            <a:pPr lvl="1"/>
            <a:r>
              <a:rPr lang="en-GB" dirty="0"/>
              <a:t>Regex and dplyr</a:t>
            </a:r>
          </a:p>
          <a:p>
            <a:pPr lvl="2"/>
            <a:r>
              <a:rPr lang="en-GB" dirty="0"/>
              <a:t>To remove extraneous text, characters, links, inconsistent formatting</a:t>
            </a:r>
          </a:p>
          <a:p>
            <a:pPr lvl="2"/>
            <a:r>
              <a:rPr lang="en-GB" dirty="0"/>
              <a:t>Extract numerics</a:t>
            </a:r>
          </a:p>
          <a:p>
            <a:pPr lvl="1"/>
            <a:r>
              <a:rPr lang="en-GB" dirty="0"/>
              <a:t>Missing values handled</a:t>
            </a:r>
          </a:p>
          <a:p>
            <a:pPr lvl="1"/>
            <a:r>
              <a:rPr lang="en-GB" dirty="0"/>
              <a:t>Categorical variables converted into indicator variables</a:t>
            </a:r>
          </a:p>
          <a:p>
            <a:pPr lvl="1"/>
            <a:r>
              <a:rPr lang="en-GB" dirty="0"/>
              <a:t>Normalisation applied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764" y="6284342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1800A-0113-99DE-BC85-C84ECB8C6493}"/>
              </a:ext>
            </a:extLst>
          </p:cNvPr>
          <p:cNvSpPr/>
          <p:nvPr/>
        </p:nvSpPr>
        <p:spPr>
          <a:xfrm>
            <a:off x="8256240" y="1340768"/>
            <a:ext cx="3384376" cy="5235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Scraped Bike Sharing Systems Data (JSON)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CDD79A-99B3-A9DC-A799-978CF84B927E}"/>
              </a:ext>
            </a:extLst>
          </p:cNvPr>
          <p:cNvSpPr/>
          <p:nvPr/>
        </p:nvSpPr>
        <p:spPr>
          <a:xfrm>
            <a:off x="8256240" y="2059864"/>
            <a:ext cx="3384376" cy="36606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Convert to Dataframe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D678FB-2887-9E41-6C60-D549D5D13133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9948428" y="1864297"/>
            <a:ext cx="0" cy="19556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F9B90DC-B436-CAE1-3C4F-80DCE65B1EFF}"/>
              </a:ext>
            </a:extLst>
          </p:cNvPr>
          <p:cNvSpPr/>
          <p:nvPr/>
        </p:nvSpPr>
        <p:spPr>
          <a:xfrm>
            <a:off x="8256240" y="2639683"/>
            <a:ext cx="3384376" cy="525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Regex and dplyr to clean and extract numerics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3818AF-5D58-54B6-88B0-E76310617A09}"/>
              </a:ext>
            </a:extLst>
          </p:cNvPr>
          <p:cNvSpPr/>
          <p:nvPr/>
        </p:nvSpPr>
        <p:spPr>
          <a:xfrm>
            <a:off x="8259401" y="3413121"/>
            <a:ext cx="3384376" cy="3960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Drop and impute missing values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1B9ACD-121E-06B5-576B-6568DFA136A3}"/>
              </a:ext>
            </a:extLst>
          </p:cNvPr>
          <p:cNvSpPr/>
          <p:nvPr/>
        </p:nvSpPr>
        <p:spPr>
          <a:xfrm>
            <a:off x="8256240" y="4046048"/>
            <a:ext cx="3384376" cy="4935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One hot encode categoricals to dummy variables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8252AC-6334-C8DF-3963-5211F584C221}"/>
              </a:ext>
            </a:extLst>
          </p:cNvPr>
          <p:cNvSpPr/>
          <p:nvPr/>
        </p:nvSpPr>
        <p:spPr>
          <a:xfrm>
            <a:off x="8256240" y="4776485"/>
            <a:ext cx="3384376" cy="2352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Normalise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283E0-0BBD-286F-0757-0682FFA20920}"/>
              </a:ext>
            </a:extLst>
          </p:cNvPr>
          <p:cNvSpPr/>
          <p:nvPr/>
        </p:nvSpPr>
        <p:spPr>
          <a:xfrm>
            <a:off x="8256240" y="5240376"/>
            <a:ext cx="3384376" cy="2352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Standardise column names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9A427C-D630-24FD-9072-2BD81CD7131B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9948428" y="3164743"/>
            <a:ext cx="3161" cy="24837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FD72EE-2F6B-2901-75D6-364E5474DA5A}"/>
              </a:ext>
            </a:extLst>
          </p:cNvPr>
          <p:cNvCxnSpPr>
            <a:stCxn id="6" idx="2"/>
            <a:endCxn id="12" idx="0"/>
          </p:cNvCxnSpPr>
          <p:nvPr/>
        </p:nvCxnSpPr>
        <p:spPr>
          <a:xfrm>
            <a:off x="9948428" y="2425933"/>
            <a:ext cx="0" cy="21375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D045AE-153D-F8FC-FA1A-1DDF521135BB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9948428" y="3809164"/>
            <a:ext cx="3161" cy="23688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FAA250-A720-32FB-1861-5A0896246AC2}"/>
              </a:ext>
            </a:extLst>
          </p:cNvPr>
          <p:cNvCxnSpPr>
            <a:stCxn id="14" idx="2"/>
            <a:endCxn id="19" idx="0"/>
          </p:cNvCxnSpPr>
          <p:nvPr/>
        </p:nvCxnSpPr>
        <p:spPr>
          <a:xfrm>
            <a:off x="9948428" y="4539601"/>
            <a:ext cx="0" cy="23688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F44A8A-6ED7-56ED-E436-A577FD91705D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9948428" y="5011708"/>
            <a:ext cx="0" cy="22866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55744F6-1DD9-E0DA-2DF4-984101198E50}"/>
              </a:ext>
            </a:extLst>
          </p:cNvPr>
          <p:cNvSpPr/>
          <p:nvPr/>
        </p:nvSpPr>
        <p:spPr>
          <a:xfrm>
            <a:off x="8256240" y="5704267"/>
            <a:ext cx="3384376" cy="2352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Save to csv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C2D0AD-4E33-9F37-9192-7B390C7A1F42}"/>
              </a:ext>
            </a:extLst>
          </p:cNvPr>
          <p:cNvCxnSpPr>
            <a:cxnSpLocks/>
            <a:stCxn id="20" idx="2"/>
            <a:endCxn id="45" idx="0"/>
          </p:cNvCxnSpPr>
          <p:nvPr/>
        </p:nvCxnSpPr>
        <p:spPr>
          <a:xfrm>
            <a:off x="9948428" y="5475599"/>
            <a:ext cx="0" cy="22866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Seoul bike sharing historical demand dataset</a:t>
            </a:r>
          </a:p>
          <a:p>
            <a:pPr lvl="1"/>
            <a:r>
              <a:rPr lang="en-US" dirty="0"/>
              <a:t>Using Tidyverse</a:t>
            </a:r>
          </a:p>
          <a:p>
            <a:pPr lvl="2"/>
            <a:r>
              <a:rPr lang="en-US" dirty="0"/>
              <a:t>Missing values dropped from RENTED_BIKE_COUNT</a:t>
            </a:r>
          </a:p>
          <a:p>
            <a:pPr lvl="3"/>
            <a:r>
              <a:rPr lang="en-US" dirty="0"/>
              <a:t>As these are a small proportion of dataset</a:t>
            </a:r>
          </a:p>
          <a:p>
            <a:pPr lvl="3"/>
            <a:r>
              <a:rPr lang="en-US" dirty="0"/>
              <a:t>This cannot have missing values as a response variable</a:t>
            </a:r>
          </a:p>
          <a:p>
            <a:pPr lvl="2"/>
            <a:r>
              <a:rPr lang="en-US" dirty="0"/>
              <a:t>Average imputed for summer TEMPERATURE</a:t>
            </a:r>
          </a:p>
          <a:p>
            <a:pPr lvl="3"/>
            <a:r>
              <a:rPr lang="en-US" dirty="0"/>
              <a:t>Important predictor variable.</a:t>
            </a:r>
          </a:p>
          <a:p>
            <a:pPr lvl="2"/>
            <a:r>
              <a:rPr lang="en-GB" dirty="0"/>
              <a:t>SEASONS, HOLIDAY, and HOUR converted into dummy (indicator) variables (one hot encoding)</a:t>
            </a:r>
          </a:p>
          <a:p>
            <a:pPr lvl="2"/>
            <a:r>
              <a:rPr lang="en-GB" dirty="0"/>
              <a:t>FUNCTIONING_DAY has not converted (as no categorical data)</a:t>
            </a:r>
          </a:p>
          <a:p>
            <a:pPr lvl="2"/>
            <a:r>
              <a:rPr lang="en-GB" dirty="0"/>
              <a:t>min-max normalization applied to numerical columns</a:t>
            </a:r>
          </a:p>
          <a:p>
            <a:r>
              <a:rPr lang="en-GB" dirty="0"/>
              <a:t>Column names standardised for all datasets</a:t>
            </a:r>
          </a:p>
          <a:p>
            <a:r>
              <a:rPr lang="en-US" dirty="0"/>
              <a:t>All data written to CSV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3493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IBM CAD">
      <a:dk1>
        <a:srgbClr val="005493"/>
      </a:dk1>
      <a:lt1>
        <a:srgbClr val="4472C4"/>
      </a:lt1>
      <a:dk2>
        <a:srgbClr val="1C1C1C"/>
      </a:dk2>
      <a:lt2>
        <a:srgbClr val="FFFFFF"/>
      </a:lt2>
      <a:accent1>
        <a:srgbClr val="00B0F0"/>
      </a:accent1>
      <a:accent2>
        <a:srgbClr val="FF0000"/>
      </a:accent2>
      <a:accent3>
        <a:srgbClr val="F2F2F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0000"/>
      </a:folHlink>
    </a:clrScheme>
    <a:fontScheme name="IBM CAD">
      <a:majorFont>
        <a:latin typeface="IBM Plex Mono SemiBold"/>
        <a:ea typeface=""/>
        <a:cs typeface=""/>
      </a:majorFont>
      <a:minorFont>
        <a:latin typeface="IBM Plex Mono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-r-capstone-template" id="{20AE7CCB-5FE8-BD43-B8DB-E6C0FDEE3675}" vid="{8C2F4096-8635-6345-AFEA-626992B70A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f80a141d-92ca-4d3d-9308-f7e7b1d44ce8"/>
    <ds:schemaRef ds:uri="155be751-a274-42e8-93fb-f39d3b9bccc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SLIDE_TEMPLATE_skill_network</Template>
  <TotalTime>3995</TotalTime>
  <Words>1930</Words>
  <Application>Microsoft Office PowerPoint</Application>
  <PresentationFormat>Widescreen</PresentationFormat>
  <Paragraphs>278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-apple-system</vt:lpstr>
      <vt:lpstr>Arial</vt:lpstr>
      <vt:lpstr>Calibri</vt:lpstr>
      <vt:lpstr>IBM Plex Mono SemiBold</vt:lpstr>
      <vt:lpstr>IBM Plex Mono Text</vt:lpstr>
      <vt:lpstr>SLIDE_TEMPLATE_skill_network</vt:lpstr>
      <vt:lpstr>Applied Data Science with R Capstone Project: Seoul Bike Sharing Demand Prediction</vt:lpstr>
      <vt:lpstr>Outline</vt:lpstr>
      <vt:lpstr>Executive Summary</vt:lpstr>
      <vt:lpstr>Introduction</vt:lpstr>
      <vt:lpstr>Methodology</vt:lpstr>
      <vt:lpstr>Methodology</vt:lpstr>
      <vt:lpstr>Data collection</vt:lpstr>
      <vt:lpstr>Data Preprocessing</vt:lpstr>
      <vt:lpstr>Data Preprocessing</vt:lpstr>
      <vt:lpstr>EDA with SQL</vt:lpstr>
      <vt:lpstr>EDA with data visualization</vt:lpstr>
      <vt:lpstr>Predictive analysis (Model Development)</vt:lpstr>
      <vt:lpstr>Predictive analysis (Model Refinement)</vt:lpstr>
      <vt:lpstr>Build a R Shiny dashboard</vt:lpstr>
      <vt:lpstr>Results</vt:lpstr>
      <vt:lpstr>EDA with SQL</vt:lpstr>
      <vt:lpstr>Busiest bike rental times</vt:lpstr>
      <vt:lpstr>Hourly popularity and temperature by seasons</vt:lpstr>
      <vt:lpstr>Rental Seasonality</vt:lpstr>
      <vt:lpstr>Weather Seasonality</vt:lpstr>
      <vt:lpstr>Bike-sharing info in Seoul</vt:lpstr>
      <vt:lpstr>Cities similar to Seoul</vt:lpstr>
      <vt:lpstr>EDA with Visualization</vt:lpstr>
      <vt:lpstr>Bike rental vs. Date</vt:lpstr>
      <vt:lpstr>Bike rental vs. Datetime</vt:lpstr>
      <vt:lpstr>Bike rental histogram</vt:lpstr>
      <vt:lpstr>Daily total rainfall and snowfall</vt:lpstr>
      <vt:lpstr>Bike Rental per hour by Season</vt:lpstr>
      <vt:lpstr>Predictive analysis</vt:lpstr>
      <vt:lpstr>Ranked coefficients</vt:lpstr>
      <vt:lpstr>Model evaluation</vt:lpstr>
      <vt:lpstr>Find the best performing model </vt:lpstr>
      <vt:lpstr>Q-Q plot of the best model</vt:lpstr>
      <vt:lpstr>Dashboard</vt:lpstr>
      <vt:lpstr>Worldwide Demand Prediction</vt:lpstr>
      <vt:lpstr>Bike Demand Map (Seoul)</vt:lpstr>
      <vt:lpstr>Bike Demand Map (London)</vt:lpstr>
      <vt:lpstr>CONCLUSION</vt:lpstr>
      <vt:lpstr>APPENDIX (Additional SQL Queries)</vt:lpstr>
      <vt:lpstr>APPENDIX (VISUALISATION CODE)</vt:lpstr>
      <vt:lpstr>APPENDIX (VISUALISATION CODE)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Rajdeep Sandhu</cp:lastModifiedBy>
  <cp:revision>127</cp:revision>
  <dcterms:created xsi:type="dcterms:W3CDTF">2021-04-29T18:58:34Z</dcterms:created>
  <dcterms:modified xsi:type="dcterms:W3CDTF">2023-10-15T22:36:04Z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